
<file path=[Content_Types].xml><?xml version="1.0" encoding="utf-8"?>
<Types xmlns="http://schemas.openxmlformats.org/package/2006/content-types">
  <Default Extension="mp4" ContentType="video/mp4"/>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5.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6.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7.xml" ContentType="application/vnd.openxmlformats-officedocument.theme+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8.xml" ContentType="application/vnd.openxmlformats-officedocument.theme+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theme/theme9.xml" ContentType="application/vnd.openxmlformats-officedocument.theme+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theme/theme10.xml" ContentType="application/vnd.openxmlformats-officedocument.theme+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4"/>
    <p:sldMasterId id="2147483651" r:id="rId5"/>
    <p:sldMasterId id="2147483665" r:id="rId6"/>
    <p:sldMasterId id="2147483679" r:id="rId7"/>
    <p:sldMasterId id="2147483725" r:id="rId8"/>
    <p:sldMasterId id="2147483748" r:id="rId9"/>
    <p:sldMasterId id="2147483761" r:id="rId10"/>
    <p:sldMasterId id="2147483779" r:id="rId11"/>
    <p:sldMasterId id="2147483795" r:id="rId12"/>
    <p:sldMasterId id="2147483826" r:id="rId13"/>
    <p:sldMasterId id="2147483886" r:id="rId14"/>
  </p:sldMasterIdLst>
  <p:notesMasterIdLst>
    <p:notesMasterId r:id="rId16"/>
  </p:notesMasterIdLst>
  <p:handoutMasterIdLst>
    <p:handoutMasterId r:id="rId17"/>
  </p:handoutMasterIdLst>
  <p:sldIdLst>
    <p:sldId id="2007578582" r:id="rId1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0C9DD12-C3D4-4344-9335-7488AF3AA4FB}">
          <p14:sldIdLst/>
        </p14:section>
        <p14:section name="タイトルなしのセクション" id="{B554028B-A65E-4D68-B481-2FF354490E2D}">
          <p14:sldIdLst>
            <p14:sldId id="2007578582"/>
          </p14:sldIdLst>
        </p14:section>
      </p14:sectionLst>
    </p:ext>
    <p:ext uri="{EFAFB233-063F-42B5-8137-9DF3F51BA10A}">
      <p15:sldGuideLst xmlns:p15="http://schemas.microsoft.com/office/powerpoint/2012/main">
        <p15:guide id="1" orient="horz" pos="2115"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Hart" initials="SH" lastIdx="0" clrIdx="0">
    <p:extLst>
      <p:ext uri="{19B8F6BF-5375-455C-9EA6-DF929625EA0E}">
        <p15:presenceInfo xmlns:p15="http://schemas.microsoft.com/office/powerpoint/2012/main" userId="Sandra Hart" providerId="None"/>
      </p:ext>
    </p:extLst>
  </p:cmAuthor>
  <p:cmAuthor id="2" name="oguri0526@outlook.jp" initials="o" lastIdx="1" clrIdx="1">
    <p:extLst>
      <p:ext uri="{19B8F6BF-5375-455C-9EA6-DF929625EA0E}">
        <p15:presenceInfo xmlns:p15="http://schemas.microsoft.com/office/powerpoint/2012/main" userId="2a1667e176e5152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280"/>
    <a:srgbClr val="03297F"/>
    <a:srgbClr val="CDB23F"/>
    <a:srgbClr val="008DF6"/>
    <a:srgbClr val="8C7824"/>
    <a:srgbClr val="D4BE5C"/>
    <a:srgbClr val="BA0000"/>
    <a:srgbClr val="BA4040"/>
    <a:srgbClr val="CF2030"/>
    <a:srgbClr val="C91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77514" autoAdjust="0"/>
  </p:normalViewPr>
  <p:slideViewPr>
    <p:cSldViewPr snapToGrid="0">
      <p:cViewPr varScale="1">
        <p:scale>
          <a:sx n="106" d="100"/>
          <a:sy n="106" d="100"/>
        </p:scale>
        <p:origin x="643" y="86"/>
      </p:cViewPr>
      <p:guideLst>
        <p:guide orient="horz" pos="2115"/>
        <p:guide pos="3840"/>
      </p:guideLst>
    </p:cSldViewPr>
  </p:slideViewPr>
  <p:outlineViewPr>
    <p:cViewPr>
      <p:scale>
        <a:sx n="33" d="100"/>
        <a:sy n="33" d="100"/>
      </p:scale>
      <p:origin x="0" y="-30282"/>
    </p:cViewPr>
  </p:outlineViewPr>
  <p:notesTextViewPr>
    <p:cViewPr>
      <p:scale>
        <a:sx n="120" d="100"/>
        <a:sy n="120" d="100"/>
      </p:scale>
      <p:origin x="0" y="0"/>
    </p:cViewPr>
  </p:notesTextViewPr>
  <p:sorterViewPr>
    <p:cViewPr>
      <p:scale>
        <a:sx n="100" d="100"/>
        <a:sy n="100" d="100"/>
      </p:scale>
      <p:origin x="0" y="-46134"/>
    </p:cViewPr>
  </p:sorterViewPr>
  <p:notesViewPr>
    <p:cSldViewPr snapToGrid="0">
      <p:cViewPr varScale="1">
        <p:scale>
          <a:sx n="79" d="100"/>
          <a:sy n="79" d="100"/>
        </p:scale>
        <p:origin x="145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1.xml"/><Relationship Id="rId10" Type="http://schemas.openxmlformats.org/officeDocument/2006/relationships/slideMaster" Target="slideMasters/slideMaster7.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2457" cy="462321"/>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935996" y="1"/>
            <a:ext cx="3012457" cy="462321"/>
          </a:xfrm>
          <a:prstGeom prst="rect">
            <a:avLst/>
          </a:prstGeom>
        </p:spPr>
        <p:txBody>
          <a:bodyPr vert="horz" lIns="91440" tIns="45720" rIns="91440" bIns="45720" rtlCol="0"/>
          <a:lstStyle>
            <a:lvl1pPr algn="r">
              <a:defRPr sz="1200"/>
            </a:lvl1pPr>
          </a:lstStyle>
          <a:p>
            <a:fld id="{61B5C54D-2C19-4125-968F-3903584745FD}" type="datetimeFigureOut">
              <a:rPr lang="en-IE" smtClean="0"/>
              <a:t>25/07/2023</a:t>
            </a:fld>
            <a:endParaRPr lang="en-IE"/>
          </a:p>
        </p:txBody>
      </p:sp>
      <p:sp>
        <p:nvSpPr>
          <p:cNvPr id="4" name="Footer Placeholder 3"/>
          <p:cNvSpPr>
            <a:spLocks noGrp="1"/>
          </p:cNvSpPr>
          <p:nvPr>
            <p:ph type="ftr" sz="quarter" idx="2"/>
          </p:nvPr>
        </p:nvSpPr>
        <p:spPr>
          <a:xfrm>
            <a:off x="0" y="8773755"/>
            <a:ext cx="3012457" cy="462321"/>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935996" y="8773755"/>
            <a:ext cx="3012457" cy="462321"/>
          </a:xfrm>
          <a:prstGeom prst="rect">
            <a:avLst/>
          </a:prstGeom>
        </p:spPr>
        <p:txBody>
          <a:bodyPr vert="horz" lIns="91440" tIns="45720" rIns="91440" bIns="45720" rtlCol="0" anchor="b"/>
          <a:lstStyle>
            <a:lvl1pPr algn="r">
              <a:defRPr sz="1200"/>
            </a:lvl1pPr>
          </a:lstStyle>
          <a:p>
            <a:fld id="{063CA17C-8BF8-446E-B00E-90FF84B5AC0E}" type="slidenum">
              <a:rPr lang="en-IE" smtClean="0"/>
              <a:t>‹#›</a:t>
            </a:fld>
            <a:endParaRPr lang="en-IE"/>
          </a:p>
        </p:txBody>
      </p:sp>
    </p:spTree>
    <p:extLst>
      <p:ext uri="{BB962C8B-B14F-4D97-AF65-F5344CB8AC3E}">
        <p14:creationId xmlns:p14="http://schemas.microsoft.com/office/powerpoint/2010/main" val="3510752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0D2E50EC-8CF9-B14A-A74C-5F6850CA225C}" type="datetimeFigureOut">
              <a:rPr lang="en-US" smtClean="0"/>
              <a:t>7/25/2023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71F9D5DD-ACA7-F840-B1B7-9E1A7F22A19F}" type="slidenum">
              <a:rPr lang="en-US" smtClean="0"/>
              <a:t>‹#›</a:t>
            </a:fld>
            <a:endParaRPr lang="en-US"/>
          </a:p>
        </p:txBody>
      </p:sp>
    </p:spTree>
    <p:extLst>
      <p:ext uri="{BB962C8B-B14F-4D97-AF65-F5344CB8AC3E}">
        <p14:creationId xmlns:p14="http://schemas.microsoft.com/office/powerpoint/2010/main" val="2256399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71F9D5DD-ACA7-F840-B1B7-9E1A7F22A19F}" type="slidenum">
              <a:rPr lang="en-US" smtClean="0"/>
              <a:t>1</a:t>
            </a:fld>
            <a:endParaRPr lang="en-US"/>
          </a:p>
        </p:txBody>
      </p:sp>
    </p:spTree>
    <p:extLst>
      <p:ext uri="{BB962C8B-B14F-4D97-AF65-F5344CB8AC3E}">
        <p14:creationId xmlns:p14="http://schemas.microsoft.com/office/powerpoint/2010/main" val="22135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7.xml"/><Relationship Id="rId4" Type="http://schemas.openxmlformats.org/officeDocument/2006/relationships/image" Target="../media/image8.png"/></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8.xml"/><Relationship Id="rId4" Type="http://schemas.openxmlformats.org/officeDocument/2006/relationships/image" Target="../media/image8.png"/></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0.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0.xml"/><Relationship Id="rId4" Type="http://schemas.openxmlformats.org/officeDocument/2006/relationships/image" Target="../media/image8.png"/></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1.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4.xml"/><Relationship Id="rId4" Type="http://schemas.openxmlformats.org/officeDocument/2006/relationships/image" Target="../media/image11.sv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4.xml"/><Relationship Id="rId4" Type="http://schemas.openxmlformats.org/officeDocument/2006/relationships/image" Target="../media/image8.png"/></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5.xml"/><Relationship Id="rId4" Type="http://schemas.openxmlformats.org/officeDocument/2006/relationships/image" Target="../media/image8.png"/></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46BE4C-CF11-4491-8CBD-AAE59F81515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95563" y="1583578"/>
            <a:ext cx="4559897" cy="1748778"/>
          </a:xfrm>
          <a:prstGeom prst="rect">
            <a:avLst/>
          </a:prstGeom>
        </p:spPr>
      </p:pic>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a:solidFill>
                  <a:srgbClr val="000000"/>
                </a:solidFill>
                <a:latin typeface="Arial" panose="020B0604020202020204" pitchFamily="34" charset="0"/>
                <a:cs typeface="Arial" panose="020B0604020202020204" pitchFamily="34" charset="0"/>
              </a:rPr>
              <a:t>Presentation Title</a:t>
            </a:r>
          </a:p>
        </p:txBody>
      </p:sp>
    </p:spTree>
    <p:extLst>
      <p:ext uri="{BB962C8B-B14F-4D97-AF65-F5344CB8AC3E}">
        <p14:creationId xmlns:p14="http://schemas.microsoft.com/office/powerpoint/2010/main" val="4106218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10085014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049340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a:t>Do Not </a:t>
            </a:r>
          </a:p>
          <a:p>
            <a:pPr algn="ctr"/>
            <a:r>
              <a:rPr lang="en-US" sz="1200" b="1"/>
              <a:t>Use Other </a:t>
            </a:r>
          </a:p>
          <a:p>
            <a:pPr algn="ctr"/>
            <a:r>
              <a:rPr lang="en-US" sz="1200" b="1"/>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29671457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err="1"/>
              <a:t>Titulo</a:t>
            </a: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7155170" y="1864287"/>
            <a:ext cx="3804835" cy="3562888"/>
          </a:xfrm>
          <a:solidFill>
            <a:schemeClr val="bg1">
              <a:lumMod val="85000"/>
            </a:schemeClr>
          </a:solidFill>
        </p:spPr>
        <p:txBody>
          <a:bodyPr anchor="ctr"/>
          <a:lstStyle>
            <a:lvl1pPr marL="0" indent="0" algn="ctr">
              <a:buNone/>
              <a:defRPr/>
            </a:lvl1pPr>
          </a:lstStyle>
          <a:p>
            <a:r>
              <a:rPr lang="en-US"/>
              <a:t>Imagen</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82009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8" name="Text Placeholder 3">
            <a:extLst>
              <a:ext uri="{FF2B5EF4-FFF2-40B4-BE49-F238E27FC236}">
                <a16:creationId xmlns:a16="http://schemas.microsoft.com/office/drawing/2014/main" id="{B16FCD82-5585-43FA-B075-31F33C9E9094}"/>
              </a:ext>
            </a:extLst>
          </p:cNvPr>
          <p:cNvSpPr>
            <a:spLocks noGrp="1"/>
          </p:cNvSpPr>
          <p:nvPr>
            <p:ph type="body" sz="half" idx="14" hasCustomPrompt="1"/>
          </p:nvPr>
        </p:nvSpPr>
        <p:spPr>
          <a:xfrm>
            <a:off x="633849" y="2222644"/>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
        <p:nvSpPr>
          <p:cNvPr id="11" name="Text Placeholder 3">
            <a:extLst>
              <a:ext uri="{FF2B5EF4-FFF2-40B4-BE49-F238E27FC236}">
                <a16:creationId xmlns:a16="http://schemas.microsoft.com/office/drawing/2014/main" id="{CD612469-0EA4-4DC7-A346-AF1AC892B9DF}"/>
              </a:ext>
            </a:extLst>
          </p:cNvPr>
          <p:cNvSpPr>
            <a:spLocks noGrp="1"/>
          </p:cNvSpPr>
          <p:nvPr>
            <p:ph type="body" sz="half" idx="15" hasCustomPrompt="1"/>
          </p:nvPr>
        </p:nvSpPr>
        <p:spPr>
          <a:xfrm>
            <a:off x="625299" y="2932835"/>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12" name="Text Placeholder 3">
            <a:extLst>
              <a:ext uri="{FF2B5EF4-FFF2-40B4-BE49-F238E27FC236}">
                <a16:creationId xmlns:a16="http://schemas.microsoft.com/office/drawing/2014/main" id="{30F7A58C-101E-4429-A7A1-25E03C0DE4A0}"/>
              </a:ext>
            </a:extLst>
          </p:cNvPr>
          <p:cNvSpPr>
            <a:spLocks noGrp="1"/>
          </p:cNvSpPr>
          <p:nvPr>
            <p:ph type="body" sz="half" idx="16" hasCustomPrompt="1"/>
          </p:nvPr>
        </p:nvSpPr>
        <p:spPr>
          <a:xfrm>
            <a:off x="608201" y="3429226"/>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13" name="Text Placeholder 3">
            <a:extLst>
              <a:ext uri="{FF2B5EF4-FFF2-40B4-BE49-F238E27FC236}">
                <a16:creationId xmlns:a16="http://schemas.microsoft.com/office/drawing/2014/main" id="{10612DA3-A341-4DCB-88A8-85CA01303A81}"/>
              </a:ext>
            </a:extLst>
          </p:cNvPr>
          <p:cNvSpPr>
            <a:spLocks noGrp="1"/>
          </p:cNvSpPr>
          <p:nvPr>
            <p:ph type="body" sz="half" idx="17" hasCustomPrompt="1"/>
          </p:nvPr>
        </p:nvSpPr>
        <p:spPr>
          <a:xfrm>
            <a:off x="608201" y="383177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
        <p:nvSpPr>
          <p:cNvPr id="16" name="Text Placeholder 3">
            <a:extLst>
              <a:ext uri="{FF2B5EF4-FFF2-40B4-BE49-F238E27FC236}">
                <a16:creationId xmlns:a16="http://schemas.microsoft.com/office/drawing/2014/main" id="{9D3ECBCB-3553-4B08-BAFA-74D7D7E91BC2}"/>
              </a:ext>
            </a:extLst>
          </p:cNvPr>
          <p:cNvSpPr>
            <a:spLocks noGrp="1"/>
          </p:cNvSpPr>
          <p:nvPr>
            <p:ph type="body" sz="half" idx="18" hasCustomPrompt="1"/>
          </p:nvPr>
        </p:nvSpPr>
        <p:spPr>
          <a:xfrm>
            <a:off x="608201" y="4567648"/>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17" name="Text Placeholder 3">
            <a:extLst>
              <a:ext uri="{FF2B5EF4-FFF2-40B4-BE49-F238E27FC236}">
                <a16:creationId xmlns:a16="http://schemas.microsoft.com/office/drawing/2014/main" id="{13F8E118-CDCC-4BA0-BA4E-ED2F2E46FF64}"/>
              </a:ext>
            </a:extLst>
          </p:cNvPr>
          <p:cNvSpPr>
            <a:spLocks noGrp="1"/>
          </p:cNvSpPr>
          <p:nvPr>
            <p:ph type="body" sz="half" idx="19" hasCustomPrompt="1"/>
          </p:nvPr>
        </p:nvSpPr>
        <p:spPr>
          <a:xfrm>
            <a:off x="591103" y="5064039"/>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18" name="Text Placeholder 3">
            <a:extLst>
              <a:ext uri="{FF2B5EF4-FFF2-40B4-BE49-F238E27FC236}">
                <a16:creationId xmlns:a16="http://schemas.microsoft.com/office/drawing/2014/main" id="{9FD58088-C231-4D57-96CA-874C754C3FA6}"/>
              </a:ext>
            </a:extLst>
          </p:cNvPr>
          <p:cNvSpPr>
            <a:spLocks noGrp="1"/>
          </p:cNvSpPr>
          <p:nvPr>
            <p:ph type="body" sz="half" idx="20" hasCustomPrompt="1"/>
          </p:nvPr>
        </p:nvSpPr>
        <p:spPr>
          <a:xfrm>
            <a:off x="591103" y="5466588"/>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Tree>
    <p:extLst>
      <p:ext uri="{BB962C8B-B14F-4D97-AF65-F5344CB8AC3E}">
        <p14:creationId xmlns:p14="http://schemas.microsoft.com/office/powerpoint/2010/main" val="1143554802"/>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32953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65417" y="6449"/>
            <a:ext cx="11169161" cy="105617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64928" y="1062625"/>
            <a:ext cx="11169650" cy="451961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6970849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Tree>
    <p:extLst>
      <p:ext uri="{BB962C8B-B14F-4D97-AF65-F5344CB8AC3E}">
        <p14:creationId xmlns:p14="http://schemas.microsoft.com/office/powerpoint/2010/main" val="76614726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46BE4C-CF11-4491-8CBD-AAE59F81515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95563" y="1583578"/>
            <a:ext cx="4559897" cy="1748778"/>
          </a:xfrm>
          <a:prstGeom prst="rect">
            <a:avLst/>
          </a:prstGeom>
        </p:spPr>
      </p:pic>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dirty="0">
                <a:solidFill>
                  <a:srgbClr val="000000"/>
                </a:solidFill>
                <a:latin typeface="Arial" panose="020B0604020202020204" pitchFamily="34" charset="0"/>
                <a:cs typeface="Arial" panose="020B0604020202020204" pitchFamily="34" charset="0"/>
              </a:rPr>
              <a:t>Presentation Title</a:t>
            </a:r>
          </a:p>
        </p:txBody>
      </p:sp>
    </p:spTree>
    <p:extLst>
      <p:ext uri="{BB962C8B-B14F-4D97-AF65-F5344CB8AC3E}">
        <p14:creationId xmlns:p14="http://schemas.microsoft.com/office/powerpoint/2010/main" val="237341173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892056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64089195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dirty="0"/>
              <a:t>Click to edit Master Title</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888749" y="656994"/>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232740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2759762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641654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endParaRPr lang="en-US" dirty="0"/>
          </a:p>
        </p:txBody>
      </p:sp>
    </p:spTree>
    <p:extLst>
      <p:ext uri="{BB962C8B-B14F-4D97-AF65-F5344CB8AC3E}">
        <p14:creationId xmlns:p14="http://schemas.microsoft.com/office/powerpoint/2010/main" val="82928511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9896205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66173375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82076106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90883022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1915724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1003365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dirty="0"/>
              <a:t>Do Not </a:t>
            </a:r>
          </a:p>
          <a:p>
            <a:pPr algn="ctr"/>
            <a:r>
              <a:rPr lang="en-US" sz="1200" b="1" dirty="0"/>
              <a:t>Use Other </a:t>
            </a:r>
          </a:p>
          <a:p>
            <a:pPr algn="ctr"/>
            <a:r>
              <a:rPr lang="en-US" sz="1200" b="1" dirty="0"/>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313333508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pic>
        <p:nvPicPr>
          <p:cNvPr id="2" name="Picture 7" descr="A close up of a sign&#10;&#10;Description automatically generated">
            <a:extLst>
              <a:ext uri="{FF2B5EF4-FFF2-40B4-BE49-F238E27FC236}">
                <a16:creationId xmlns:a16="http://schemas.microsoft.com/office/drawing/2014/main" id="{150296A5-8DF2-EE4B-8BA6-EB3CB0072B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5650" y="1955694"/>
            <a:ext cx="3060700" cy="2082800"/>
          </a:xfrm>
          <a:prstGeom prst="rect">
            <a:avLst/>
          </a:prstGeom>
        </p:spPr>
      </p:pic>
      <p:sp>
        <p:nvSpPr>
          <p:cNvPr id="3" name="タイトル 2">
            <a:extLst>
              <a:ext uri="{FF2B5EF4-FFF2-40B4-BE49-F238E27FC236}">
                <a16:creationId xmlns:a16="http://schemas.microsoft.com/office/drawing/2014/main" id="{E1099DC1-BCDF-904D-B7FC-03C928864948}"/>
              </a:ext>
            </a:extLst>
          </p:cNvPr>
          <p:cNvSpPr>
            <a:spLocks noGrp="1"/>
          </p:cNvSpPr>
          <p:nvPr>
            <p:ph type="title"/>
          </p:nvPr>
        </p:nvSpPr>
        <p:spPr>
          <a:xfrm>
            <a:off x="838200" y="4230544"/>
            <a:ext cx="10515600" cy="1325563"/>
          </a:xfrm>
          <a:prstGeom prst="rect">
            <a:avLst/>
          </a:prstGeom>
        </p:spPr>
        <p:txBody>
          <a:bodyPr/>
          <a:lstStyle>
            <a:lvl1pPr>
              <a:defRPr sz="3200"/>
            </a:lvl1pPr>
          </a:lstStyle>
          <a:p>
            <a:r>
              <a:rPr kumimoji="1" lang="ja-JP" altLang="en-US"/>
              <a:t>マスター タイトルの書式設定</a:t>
            </a:r>
          </a:p>
        </p:txBody>
      </p:sp>
    </p:spTree>
    <p:extLst>
      <p:ext uri="{BB962C8B-B14F-4D97-AF65-F5344CB8AC3E}">
        <p14:creationId xmlns:p14="http://schemas.microsoft.com/office/powerpoint/2010/main" val="615730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2639141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99380340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364110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a:t>Click to edit Master Title</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792058" y="546382"/>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endParaRPr lang="en-US"/>
          </a:p>
        </p:txBody>
      </p:sp>
    </p:spTree>
    <p:extLst>
      <p:ext uri="{BB962C8B-B14F-4D97-AF65-F5344CB8AC3E}">
        <p14:creationId xmlns:p14="http://schemas.microsoft.com/office/powerpoint/2010/main" val="133282468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58006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476863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3074358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8593142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32048265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732989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370673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a:t>Do Not </a:t>
            </a:r>
          </a:p>
          <a:p>
            <a:pPr algn="ctr"/>
            <a:r>
              <a:rPr lang="en-US" sz="1200" b="1"/>
              <a:t>Use Other </a:t>
            </a:r>
          </a:p>
          <a:p>
            <a:pPr algn="ctr"/>
            <a:r>
              <a:rPr lang="en-US" sz="1200" b="1"/>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80798098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6095699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46BE4C-CF11-4491-8CBD-AAE59F81515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95563" y="1583578"/>
            <a:ext cx="4559897" cy="1748778"/>
          </a:xfrm>
          <a:prstGeom prst="rect">
            <a:avLst/>
          </a:prstGeom>
        </p:spPr>
      </p:pic>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dirty="0">
                <a:solidFill>
                  <a:srgbClr val="000000"/>
                </a:solidFill>
                <a:latin typeface="Arial" panose="020B0604020202020204" pitchFamily="34" charset="0"/>
                <a:cs typeface="Arial" panose="020B0604020202020204" pitchFamily="34" charset="0"/>
              </a:rPr>
              <a:t>Presentation Title</a:t>
            </a:r>
          </a:p>
        </p:txBody>
      </p:sp>
    </p:spTree>
    <p:extLst>
      <p:ext uri="{BB962C8B-B14F-4D97-AF65-F5344CB8AC3E}">
        <p14:creationId xmlns:p14="http://schemas.microsoft.com/office/powerpoint/2010/main" val="12030228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758188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4476773"/>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dirty="0"/>
              <a:t>Click to edit Master Title</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888749" y="656994"/>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39694073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500695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endParaRPr lang="en-US" dirty="0"/>
          </a:p>
        </p:txBody>
      </p:sp>
    </p:spTree>
    <p:extLst>
      <p:ext uri="{BB962C8B-B14F-4D97-AF65-F5344CB8AC3E}">
        <p14:creationId xmlns:p14="http://schemas.microsoft.com/office/powerpoint/2010/main" val="172390860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98765618"/>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310003145"/>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969462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err="1"/>
              <a:t>Titulo</a:t>
            </a: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7155170" y="1864287"/>
            <a:ext cx="3804835" cy="3562888"/>
          </a:xfrm>
          <a:solidFill>
            <a:schemeClr val="bg1">
              <a:lumMod val="85000"/>
            </a:schemeClr>
          </a:solidFill>
        </p:spPr>
        <p:txBody>
          <a:bodyPr anchor="ctr"/>
          <a:lstStyle>
            <a:lvl1pPr marL="0" indent="0" algn="ctr">
              <a:buNone/>
              <a:defRPr/>
            </a:lvl1pPr>
          </a:lstStyle>
          <a:p>
            <a:r>
              <a:rPr lang="en-US"/>
              <a:t>Imagen</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82009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8" name="Text Placeholder 3">
            <a:extLst>
              <a:ext uri="{FF2B5EF4-FFF2-40B4-BE49-F238E27FC236}">
                <a16:creationId xmlns:a16="http://schemas.microsoft.com/office/drawing/2014/main" id="{B16FCD82-5585-43FA-B075-31F33C9E9094}"/>
              </a:ext>
            </a:extLst>
          </p:cNvPr>
          <p:cNvSpPr>
            <a:spLocks noGrp="1"/>
          </p:cNvSpPr>
          <p:nvPr>
            <p:ph type="body" sz="half" idx="14" hasCustomPrompt="1"/>
          </p:nvPr>
        </p:nvSpPr>
        <p:spPr>
          <a:xfrm>
            <a:off x="633849" y="2222644"/>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
        <p:nvSpPr>
          <p:cNvPr id="11" name="Text Placeholder 3">
            <a:extLst>
              <a:ext uri="{FF2B5EF4-FFF2-40B4-BE49-F238E27FC236}">
                <a16:creationId xmlns:a16="http://schemas.microsoft.com/office/drawing/2014/main" id="{CD612469-0EA4-4DC7-A346-AF1AC892B9DF}"/>
              </a:ext>
            </a:extLst>
          </p:cNvPr>
          <p:cNvSpPr>
            <a:spLocks noGrp="1"/>
          </p:cNvSpPr>
          <p:nvPr>
            <p:ph type="body" sz="half" idx="15" hasCustomPrompt="1"/>
          </p:nvPr>
        </p:nvSpPr>
        <p:spPr>
          <a:xfrm>
            <a:off x="625299" y="2932835"/>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12" name="Text Placeholder 3">
            <a:extLst>
              <a:ext uri="{FF2B5EF4-FFF2-40B4-BE49-F238E27FC236}">
                <a16:creationId xmlns:a16="http://schemas.microsoft.com/office/drawing/2014/main" id="{30F7A58C-101E-4429-A7A1-25E03C0DE4A0}"/>
              </a:ext>
            </a:extLst>
          </p:cNvPr>
          <p:cNvSpPr>
            <a:spLocks noGrp="1"/>
          </p:cNvSpPr>
          <p:nvPr>
            <p:ph type="body" sz="half" idx="16" hasCustomPrompt="1"/>
          </p:nvPr>
        </p:nvSpPr>
        <p:spPr>
          <a:xfrm>
            <a:off x="608201" y="3429226"/>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13" name="Text Placeholder 3">
            <a:extLst>
              <a:ext uri="{FF2B5EF4-FFF2-40B4-BE49-F238E27FC236}">
                <a16:creationId xmlns:a16="http://schemas.microsoft.com/office/drawing/2014/main" id="{10612DA3-A341-4DCB-88A8-85CA01303A81}"/>
              </a:ext>
            </a:extLst>
          </p:cNvPr>
          <p:cNvSpPr>
            <a:spLocks noGrp="1"/>
          </p:cNvSpPr>
          <p:nvPr>
            <p:ph type="body" sz="half" idx="17" hasCustomPrompt="1"/>
          </p:nvPr>
        </p:nvSpPr>
        <p:spPr>
          <a:xfrm>
            <a:off x="608201" y="383177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
        <p:nvSpPr>
          <p:cNvPr id="16" name="Text Placeholder 3">
            <a:extLst>
              <a:ext uri="{FF2B5EF4-FFF2-40B4-BE49-F238E27FC236}">
                <a16:creationId xmlns:a16="http://schemas.microsoft.com/office/drawing/2014/main" id="{9D3ECBCB-3553-4B08-BAFA-74D7D7E91BC2}"/>
              </a:ext>
            </a:extLst>
          </p:cNvPr>
          <p:cNvSpPr>
            <a:spLocks noGrp="1"/>
          </p:cNvSpPr>
          <p:nvPr>
            <p:ph type="body" sz="half" idx="18" hasCustomPrompt="1"/>
          </p:nvPr>
        </p:nvSpPr>
        <p:spPr>
          <a:xfrm>
            <a:off x="608201" y="4567648"/>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17" name="Text Placeholder 3">
            <a:extLst>
              <a:ext uri="{FF2B5EF4-FFF2-40B4-BE49-F238E27FC236}">
                <a16:creationId xmlns:a16="http://schemas.microsoft.com/office/drawing/2014/main" id="{13F8E118-CDCC-4BA0-BA4E-ED2F2E46FF64}"/>
              </a:ext>
            </a:extLst>
          </p:cNvPr>
          <p:cNvSpPr>
            <a:spLocks noGrp="1"/>
          </p:cNvSpPr>
          <p:nvPr>
            <p:ph type="body" sz="half" idx="19" hasCustomPrompt="1"/>
          </p:nvPr>
        </p:nvSpPr>
        <p:spPr>
          <a:xfrm>
            <a:off x="591103" y="5064039"/>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18" name="Text Placeholder 3">
            <a:extLst>
              <a:ext uri="{FF2B5EF4-FFF2-40B4-BE49-F238E27FC236}">
                <a16:creationId xmlns:a16="http://schemas.microsoft.com/office/drawing/2014/main" id="{9FD58088-C231-4D57-96CA-874C754C3FA6}"/>
              </a:ext>
            </a:extLst>
          </p:cNvPr>
          <p:cNvSpPr>
            <a:spLocks noGrp="1"/>
          </p:cNvSpPr>
          <p:nvPr>
            <p:ph type="body" sz="half" idx="20" hasCustomPrompt="1"/>
          </p:nvPr>
        </p:nvSpPr>
        <p:spPr>
          <a:xfrm>
            <a:off x="591103" y="5466588"/>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Tree>
    <p:extLst>
      <p:ext uri="{BB962C8B-B14F-4D97-AF65-F5344CB8AC3E}">
        <p14:creationId xmlns:p14="http://schemas.microsoft.com/office/powerpoint/2010/main" val="984480095"/>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28622647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5798743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90831600"/>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dirty="0"/>
              <a:t>Do Not </a:t>
            </a:r>
          </a:p>
          <a:p>
            <a:pPr algn="ctr"/>
            <a:r>
              <a:rPr lang="en-US" sz="1200" b="1" dirty="0"/>
              <a:t>Use Other </a:t>
            </a:r>
          </a:p>
          <a:p>
            <a:pPr algn="ctr"/>
            <a:r>
              <a:rPr lang="en-US" sz="1200" b="1" dirty="0"/>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53765271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1380564" y="365125"/>
            <a:ext cx="8722800" cy="1325600"/>
          </a:xfrm>
          <a:prstGeom prst="rect">
            <a:avLst/>
          </a:prstGeom>
          <a:noFill/>
          <a:ln>
            <a:noFill/>
          </a:ln>
        </p:spPr>
        <p:txBody>
          <a:bodyPr spcFirstLastPara="1" wrap="square" lIns="68575" tIns="68575" rIns="68575" bIns="68575" anchor="ctr" anchorCtr="0"/>
          <a:lstStyle>
            <a:lvl1pPr marL="0" marR="0" lvl="0" indent="0" algn="ctr" rtl="0">
              <a:lnSpc>
                <a:spcPct val="90000"/>
              </a:lnSpc>
              <a:spcBef>
                <a:spcPts val="0"/>
              </a:spcBef>
              <a:spcAft>
                <a:spcPts val="0"/>
              </a:spcAft>
              <a:buClr>
                <a:schemeClr val="dk1"/>
              </a:buClr>
              <a:buSzPts val="1100"/>
              <a:buFont typeface="Arial"/>
              <a:buNone/>
              <a:defRPr sz="4400" b="1" i="0" u="none" strike="noStrike" cap="none">
                <a:solidFill>
                  <a:schemeClr val="dk1"/>
                </a:solidFill>
                <a:latin typeface="Arial"/>
                <a:ea typeface="Arial"/>
                <a:cs typeface="Arial"/>
                <a:sym typeface="Arial"/>
              </a:defRPr>
            </a:lvl1pPr>
            <a:lvl2pPr lvl="1" indent="0" rtl="0">
              <a:spcBef>
                <a:spcPts val="0"/>
              </a:spcBef>
              <a:spcAft>
                <a:spcPts val="0"/>
              </a:spcAft>
              <a:buSzPts val="1100"/>
              <a:buNone/>
              <a:defRPr sz="1867"/>
            </a:lvl2pPr>
            <a:lvl3pPr lvl="2" indent="0" rtl="0">
              <a:spcBef>
                <a:spcPts val="0"/>
              </a:spcBef>
              <a:spcAft>
                <a:spcPts val="0"/>
              </a:spcAft>
              <a:buSzPts val="1100"/>
              <a:buNone/>
              <a:defRPr sz="1867"/>
            </a:lvl3pPr>
            <a:lvl4pPr lvl="3" indent="0" rtl="0">
              <a:spcBef>
                <a:spcPts val="0"/>
              </a:spcBef>
              <a:spcAft>
                <a:spcPts val="0"/>
              </a:spcAft>
              <a:buSzPts val="1100"/>
              <a:buNone/>
              <a:defRPr sz="1867"/>
            </a:lvl4pPr>
            <a:lvl5pPr lvl="4" indent="0" rtl="0">
              <a:spcBef>
                <a:spcPts val="0"/>
              </a:spcBef>
              <a:spcAft>
                <a:spcPts val="0"/>
              </a:spcAft>
              <a:buSzPts val="1100"/>
              <a:buNone/>
              <a:defRPr sz="1867"/>
            </a:lvl5pPr>
            <a:lvl6pPr lvl="5" indent="0" rtl="0">
              <a:spcBef>
                <a:spcPts val="0"/>
              </a:spcBef>
              <a:spcAft>
                <a:spcPts val="0"/>
              </a:spcAft>
              <a:buSzPts val="1100"/>
              <a:buNone/>
              <a:defRPr sz="1867"/>
            </a:lvl6pPr>
            <a:lvl7pPr lvl="6" indent="0" rtl="0">
              <a:spcBef>
                <a:spcPts val="0"/>
              </a:spcBef>
              <a:spcAft>
                <a:spcPts val="0"/>
              </a:spcAft>
              <a:buSzPts val="1100"/>
              <a:buNone/>
              <a:defRPr sz="1867"/>
            </a:lvl7pPr>
            <a:lvl8pPr lvl="7" indent="0" rtl="0">
              <a:spcBef>
                <a:spcPts val="0"/>
              </a:spcBef>
              <a:spcAft>
                <a:spcPts val="0"/>
              </a:spcAft>
              <a:buSzPts val="1100"/>
              <a:buNone/>
              <a:defRPr sz="1867"/>
            </a:lvl8pPr>
            <a:lvl9pPr lvl="8" indent="0" rtl="0">
              <a:spcBef>
                <a:spcPts val="0"/>
              </a:spcBef>
              <a:spcAft>
                <a:spcPts val="0"/>
              </a:spcAft>
              <a:buSzPts val="1100"/>
              <a:buNone/>
              <a:defRPr sz="1867"/>
            </a:lvl9pPr>
          </a:lstStyle>
          <a:p>
            <a:endParaRPr/>
          </a:p>
        </p:txBody>
      </p:sp>
      <p:sp>
        <p:nvSpPr>
          <p:cNvPr id="13" name="Shape 13"/>
          <p:cNvSpPr txBox="1">
            <a:spLocks noGrp="1"/>
          </p:cNvSpPr>
          <p:nvPr>
            <p:ph type="body" idx="1"/>
          </p:nvPr>
        </p:nvSpPr>
        <p:spPr>
          <a:xfrm>
            <a:off x="838200" y="1825625"/>
            <a:ext cx="10515600" cy="4351200"/>
          </a:xfrm>
          <a:prstGeom prst="rect">
            <a:avLst/>
          </a:prstGeom>
          <a:noFill/>
          <a:ln>
            <a:noFill/>
          </a:ln>
        </p:spPr>
        <p:txBody>
          <a:bodyPr spcFirstLastPara="1" wrap="square" lIns="68575" tIns="68575" rIns="68575" bIns="68575" anchor="t" anchorCtr="0"/>
          <a:lstStyle>
            <a:lvl1pPr marL="609585" marR="0" lvl="0" indent="-533387" algn="l" rtl="0">
              <a:lnSpc>
                <a:spcPct val="90000"/>
              </a:lnSpc>
              <a:spcBef>
                <a:spcPts val="1067"/>
              </a:spcBef>
              <a:spcAft>
                <a:spcPts val="0"/>
              </a:spcAft>
              <a:buClr>
                <a:srgbClr val="84344E"/>
              </a:buClr>
              <a:buSzPts val="2700"/>
              <a:buFont typeface="Arial"/>
              <a:buChar char="•"/>
              <a:defRPr sz="3600" b="0" i="0" u="none" strike="noStrike" cap="none">
                <a:solidFill>
                  <a:schemeClr val="dk1"/>
                </a:solidFill>
                <a:latin typeface="Arial"/>
                <a:ea typeface="Arial"/>
                <a:cs typeface="Arial"/>
                <a:sym typeface="Arial"/>
              </a:defRPr>
            </a:lvl1pPr>
            <a:lvl2pPr marL="1219170" marR="0" lvl="1" indent="-507987" algn="l" rtl="0">
              <a:lnSpc>
                <a:spcPct val="90000"/>
              </a:lnSpc>
              <a:spcBef>
                <a:spcPts val="533"/>
              </a:spcBef>
              <a:spcAft>
                <a:spcPts val="0"/>
              </a:spcAft>
              <a:buClr>
                <a:srgbClr val="595959"/>
              </a:buClr>
              <a:buSzPts val="2400"/>
              <a:buFont typeface="Noto Sans Symbols"/>
              <a:buChar char="▪"/>
              <a:defRPr sz="3200" b="0" i="0" u="none" strike="noStrike" cap="none">
                <a:solidFill>
                  <a:schemeClr val="dk1"/>
                </a:solidFill>
                <a:latin typeface="Arial"/>
                <a:ea typeface="Arial"/>
                <a:cs typeface="Arial"/>
                <a:sym typeface="Arial"/>
              </a:defRPr>
            </a:lvl2pPr>
            <a:lvl3pPr marL="1828754" marR="0" lvl="2" indent="-482588" algn="l" rtl="0">
              <a:lnSpc>
                <a:spcPct val="90000"/>
              </a:lnSpc>
              <a:spcBef>
                <a:spcPts val="533"/>
              </a:spcBef>
              <a:spcAft>
                <a:spcPts val="0"/>
              </a:spcAft>
              <a:buClr>
                <a:schemeClr val="dk1"/>
              </a:buClr>
              <a:buSzPts val="2100"/>
              <a:buFont typeface="Arial"/>
              <a:buChar char="•"/>
              <a:defRPr sz="2800" b="0" i="0" u="none" strike="noStrike" cap="none">
                <a:solidFill>
                  <a:schemeClr val="dk1"/>
                </a:solidFill>
                <a:latin typeface="Arial"/>
                <a:ea typeface="Arial"/>
                <a:cs typeface="Arial"/>
                <a:sym typeface="Arial"/>
              </a:defRPr>
            </a:lvl3pPr>
            <a:lvl4pPr marL="2438339" marR="0" lvl="3" indent="-457189" algn="l" rtl="0">
              <a:lnSpc>
                <a:spcPct val="90000"/>
              </a:lnSpc>
              <a:spcBef>
                <a:spcPts val="533"/>
              </a:spcBef>
              <a:spcAft>
                <a:spcPts val="0"/>
              </a:spcAft>
              <a:buClr>
                <a:srgbClr val="84344E"/>
              </a:buClr>
              <a:buSzPts val="1800"/>
              <a:buFont typeface="Noto Sans Symbols"/>
              <a:buChar char="▪"/>
              <a:defRPr sz="2400" b="0" i="0" u="none" strike="noStrike" cap="none">
                <a:solidFill>
                  <a:schemeClr val="dk1"/>
                </a:solidFill>
                <a:latin typeface="Arial"/>
                <a:ea typeface="Arial"/>
                <a:cs typeface="Arial"/>
                <a:sym typeface="Arial"/>
              </a:defRPr>
            </a:lvl4pPr>
            <a:lvl5pPr marL="3047924" marR="0" lvl="4" indent="-431789" algn="l" rtl="0">
              <a:lnSpc>
                <a:spcPct val="90000"/>
              </a:lnSpc>
              <a:spcBef>
                <a:spcPts val="533"/>
              </a:spcBef>
              <a:spcAft>
                <a:spcPts val="0"/>
              </a:spcAft>
              <a:buClr>
                <a:srgbClr val="595959"/>
              </a:buClr>
              <a:buSzPts val="1500"/>
              <a:buFont typeface="Arial"/>
              <a:buChar char="•"/>
              <a:defRPr sz="2000" b="0" i="0" u="none" strike="noStrike" cap="none">
                <a:solidFill>
                  <a:schemeClr val="dk1"/>
                </a:solidFill>
                <a:latin typeface="Arial"/>
                <a:ea typeface="Arial"/>
                <a:cs typeface="Arial"/>
                <a:sym typeface="Arial"/>
              </a:defRPr>
            </a:lvl5pPr>
            <a:lvl6pPr marL="3657509" marR="0" lvl="5"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4267093" marR="0" lvl="6"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4876678" marR="0" lvl="7"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5486263" marR="0" lvl="8"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94375650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pic>
        <p:nvPicPr>
          <p:cNvPr id="2" name="Picture 7" descr="A close up of a sign&#10;&#10;Description automatically generated">
            <a:extLst>
              <a:ext uri="{FF2B5EF4-FFF2-40B4-BE49-F238E27FC236}">
                <a16:creationId xmlns:a16="http://schemas.microsoft.com/office/drawing/2014/main" id="{150296A5-8DF2-EE4B-8BA6-EB3CB0072B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5650" y="1955694"/>
            <a:ext cx="3060700" cy="2082800"/>
          </a:xfrm>
          <a:prstGeom prst="rect">
            <a:avLst/>
          </a:prstGeom>
        </p:spPr>
      </p:pic>
      <p:sp>
        <p:nvSpPr>
          <p:cNvPr id="3" name="タイトル 2">
            <a:extLst>
              <a:ext uri="{FF2B5EF4-FFF2-40B4-BE49-F238E27FC236}">
                <a16:creationId xmlns:a16="http://schemas.microsoft.com/office/drawing/2014/main" id="{E1099DC1-BCDF-904D-B7FC-03C928864948}"/>
              </a:ext>
            </a:extLst>
          </p:cNvPr>
          <p:cNvSpPr>
            <a:spLocks noGrp="1"/>
          </p:cNvSpPr>
          <p:nvPr>
            <p:ph type="title"/>
          </p:nvPr>
        </p:nvSpPr>
        <p:spPr>
          <a:xfrm>
            <a:off x="838200" y="4230544"/>
            <a:ext cx="10515600" cy="1325563"/>
          </a:xfrm>
          <a:prstGeom prst="rect">
            <a:avLst/>
          </a:prstGeom>
        </p:spPr>
        <p:txBody>
          <a:bodyPr/>
          <a:lstStyle>
            <a:lvl1pPr>
              <a:defRPr sz="3200"/>
            </a:lvl1pPr>
          </a:lstStyle>
          <a:p>
            <a:r>
              <a:rPr kumimoji="1" lang="ja-JP" altLang="en-US"/>
              <a:t>マスター タイトルの書式設定</a:t>
            </a:r>
          </a:p>
        </p:txBody>
      </p:sp>
    </p:spTree>
    <p:extLst>
      <p:ext uri="{BB962C8B-B14F-4D97-AF65-F5344CB8AC3E}">
        <p14:creationId xmlns:p14="http://schemas.microsoft.com/office/powerpoint/2010/main" val="12102402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511"/>
        <p:cNvGrpSpPr/>
        <p:nvPr/>
      </p:nvGrpSpPr>
      <p:grpSpPr>
        <a:xfrm>
          <a:off x="0" y="0"/>
          <a:ext cx="0" cy="0"/>
          <a:chOff x="0" y="0"/>
          <a:chExt cx="0" cy="0"/>
        </a:xfrm>
      </p:grpSpPr>
      <p:sp>
        <p:nvSpPr>
          <p:cNvPr id="512" name="Shape 512"/>
          <p:cNvSpPr txBox="1">
            <a:spLocks noGrp="1"/>
          </p:cNvSpPr>
          <p:nvPr>
            <p:ph type="title"/>
          </p:nvPr>
        </p:nvSpPr>
        <p:spPr>
          <a:xfrm>
            <a:off x="415600" y="593366"/>
            <a:ext cx="11360800" cy="763500"/>
          </a:xfrm>
          <a:prstGeom prst="rect">
            <a:avLst/>
          </a:prstGeom>
          <a:noFill/>
          <a:ln>
            <a:noFill/>
          </a:ln>
        </p:spPr>
        <p:txBody>
          <a:bodyPr spcFirstLastPara="1" wrap="square" lIns="91425" tIns="91425" rIns="91425" bIns="91425" anchor="t" anchorCtr="0"/>
          <a:lstStyle>
            <a:lvl1pPr marL="0" marR="0" lvl="0" indent="0" algn="ctr" rtl="0">
              <a:lnSpc>
                <a:spcPct val="100000"/>
              </a:lnSpc>
              <a:spcBef>
                <a:spcPts val="0"/>
              </a:spcBef>
              <a:spcAft>
                <a:spcPts val="0"/>
              </a:spcAft>
              <a:buClr>
                <a:schemeClr val="dk1"/>
              </a:buClr>
              <a:buSzPts val="1400"/>
              <a:buFont typeface="Arial"/>
              <a:buNone/>
              <a:defRPr sz="1400" b="0" i="0" u="none" strike="noStrike" cap="none">
                <a:solidFill>
                  <a:srgbClr val="000000"/>
                </a:solidFill>
                <a:latin typeface="Arial"/>
                <a:ea typeface="Arial"/>
                <a:cs typeface="Arial"/>
                <a:sym typeface="Arial"/>
              </a:defRPr>
            </a:lvl1pPr>
            <a:lvl2pPr marL="0" marR="0" lvl="1" indent="0" algn="l" rtl="0">
              <a:spcBef>
                <a:spcPts val="0"/>
              </a:spcBef>
              <a:spcAft>
                <a:spcPts val="0"/>
              </a:spcAft>
              <a:buSzPts val="1800"/>
              <a:buFont typeface="Arial"/>
              <a:buNone/>
              <a:defRPr sz="1800"/>
            </a:lvl2pPr>
            <a:lvl3pPr marL="0" marR="0" lvl="2" indent="0" algn="l" rtl="0">
              <a:spcBef>
                <a:spcPts val="0"/>
              </a:spcBef>
              <a:spcAft>
                <a:spcPts val="0"/>
              </a:spcAft>
              <a:buSzPts val="1800"/>
              <a:buFont typeface="Arial"/>
              <a:buNone/>
              <a:defRPr sz="1800"/>
            </a:lvl3pPr>
            <a:lvl4pPr marL="0" marR="0" lvl="3" indent="0" algn="l" rtl="0">
              <a:spcBef>
                <a:spcPts val="0"/>
              </a:spcBef>
              <a:spcAft>
                <a:spcPts val="0"/>
              </a:spcAft>
              <a:buSzPts val="1800"/>
              <a:buFont typeface="Arial"/>
              <a:buNone/>
              <a:defRPr sz="1800"/>
            </a:lvl4pPr>
            <a:lvl5pPr marL="0" marR="0" lvl="4" indent="0" algn="l" rtl="0">
              <a:spcBef>
                <a:spcPts val="0"/>
              </a:spcBef>
              <a:spcAft>
                <a:spcPts val="0"/>
              </a:spcAft>
              <a:buSzPts val="1800"/>
              <a:buFont typeface="Arial"/>
              <a:buNone/>
              <a:defRPr sz="1800"/>
            </a:lvl5pPr>
            <a:lvl6pPr marL="0" marR="0" lvl="5" indent="0" algn="l" rtl="0">
              <a:spcBef>
                <a:spcPts val="0"/>
              </a:spcBef>
              <a:spcAft>
                <a:spcPts val="0"/>
              </a:spcAft>
              <a:buSzPts val="1800"/>
              <a:buFont typeface="Arial"/>
              <a:buNone/>
              <a:defRPr sz="1800"/>
            </a:lvl6pPr>
            <a:lvl7pPr marL="0" marR="0" lvl="6" indent="0" algn="l" rtl="0">
              <a:spcBef>
                <a:spcPts val="0"/>
              </a:spcBef>
              <a:spcAft>
                <a:spcPts val="0"/>
              </a:spcAft>
              <a:buSzPts val="1800"/>
              <a:buFont typeface="Arial"/>
              <a:buNone/>
              <a:defRPr sz="1800"/>
            </a:lvl7pPr>
            <a:lvl8pPr marL="0" marR="0" lvl="7" indent="0" algn="l" rtl="0">
              <a:spcBef>
                <a:spcPts val="0"/>
              </a:spcBef>
              <a:spcAft>
                <a:spcPts val="0"/>
              </a:spcAft>
              <a:buSzPts val="1800"/>
              <a:buFont typeface="Arial"/>
              <a:buNone/>
              <a:defRPr sz="1800"/>
            </a:lvl8pPr>
            <a:lvl9pPr marL="0" marR="0" lvl="8" indent="0" algn="l" rtl="0">
              <a:spcBef>
                <a:spcPts val="0"/>
              </a:spcBef>
              <a:spcAft>
                <a:spcPts val="0"/>
              </a:spcAft>
              <a:buSzPts val="1800"/>
              <a:buFont typeface="Arial"/>
              <a:buNone/>
              <a:defRPr sz="1800"/>
            </a:lvl9pPr>
          </a:lstStyle>
          <a:p>
            <a:endParaRPr/>
          </a:p>
        </p:txBody>
      </p:sp>
      <p:sp>
        <p:nvSpPr>
          <p:cNvPr id="513" name="Shape 513"/>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chemeClr val="dk1"/>
              </a:buClr>
              <a:buSzPts val="1400"/>
              <a:buFont typeface="Arial"/>
              <a:buChar char="•"/>
              <a:defRPr sz="1400" b="0" i="0" u="none" strike="noStrike" cap="none">
                <a:solidFill>
                  <a:srgbClr val="000000"/>
                </a:solidFill>
                <a:latin typeface="Arial"/>
                <a:ea typeface="Arial"/>
                <a:cs typeface="Arial"/>
                <a:sym typeface="Arial"/>
              </a:defRPr>
            </a:lvl9pPr>
          </a:lstStyle>
          <a:p>
            <a:endParaRPr/>
          </a:p>
        </p:txBody>
      </p:sp>
      <p:sp>
        <p:nvSpPr>
          <p:cNvPr id="514" name="Shape 514"/>
          <p:cNvSpPr txBox="1">
            <a:spLocks noGrp="1"/>
          </p:cNvSpPr>
          <p:nvPr>
            <p:ph type="sldNum" idx="12"/>
          </p:nvPr>
        </p:nvSpPr>
        <p:spPr>
          <a:xfrm>
            <a:off x="11296609" y="6217622"/>
            <a:ext cx="731600" cy="524700"/>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ja-JP"/>
              <a:t>‹#›</a:t>
            </a:fld>
            <a:endParaRPr/>
          </a:p>
        </p:txBody>
      </p:sp>
    </p:spTree>
    <p:extLst>
      <p:ext uri="{BB962C8B-B14F-4D97-AF65-F5344CB8AC3E}">
        <p14:creationId xmlns:p14="http://schemas.microsoft.com/office/powerpoint/2010/main" val="65692116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33"/>
        <p:cNvGrpSpPr/>
        <p:nvPr/>
      </p:nvGrpSpPr>
      <p:grpSpPr>
        <a:xfrm>
          <a:off x="0" y="0"/>
          <a:ext cx="0" cy="0"/>
          <a:chOff x="0" y="0"/>
          <a:chExt cx="0" cy="0"/>
        </a:xfrm>
      </p:grpSpPr>
      <p:sp>
        <p:nvSpPr>
          <p:cNvPr id="34" name="Google Shape;34;p9"/>
          <p:cNvSpPr txBox="1">
            <a:spLocks noGrp="1"/>
          </p:cNvSpPr>
          <p:nvPr>
            <p:ph type="body" idx="1"/>
          </p:nvPr>
        </p:nvSpPr>
        <p:spPr>
          <a:xfrm>
            <a:off x="587619" y="1058579"/>
            <a:ext cx="5490800" cy="43256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rgbClr val="000000"/>
              </a:buClr>
              <a:buSzPts val="1400"/>
              <a:buChar char="•"/>
              <a:defRPr/>
            </a:lvl1pPr>
            <a:lvl2pPr marL="1219170" lvl="1" indent="-423323" algn="l">
              <a:lnSpc>
                <a:spcPct val="90000"/>
              </a:lnSpc>
              <a:spcBef>
                <a:spcPts val="533"/>
              </a:spcBef>
              <a:spcAft>
                <a:spcPts val="0"/>
              </a:spcAft>
              <a:buClr>
                <a:srgbClr val="000000"/>
              </a:buClr>
              <a:buSzPts val="1400"/>
              <a:buChar char="•"/>
              <a:defRPr/>
            </a:lvl2pPr>
            <a:lvl3pPr marL="1828754" lvl="2" indent="-423323" algn="l">
              <a:lnSpc>
                <a:spcPct val="90000"/>
              </a:lnSpc>
              <a:spcBef>
                <a:spcPts val="533"/>
              </a:spcBef>
              <a:spcAft>
                <a:spcPts val="0"/>
              </a:spcAft>
              <a:buClr>
                <a:srgbClr val="000000"/>
              </a:buClr>
              <a:buSzPts val="1400"/>
              <a:buChar char="•"/>
              <a:defRPr/>
            </a:lvl3pPr>
            <a:lvl4pPr marL="2438339" lvl="3" indent="-423323" algn="l">
              <a:lnSpc>
                <a:spcPct val="90000"/>
              </a:lnSpc>
              <a:spcBef>
                <a:spcPts val="533"/>
              </a:spcBef>
              <a:spcAft>
                <a:spcPts val="0"/>
              </a:spcAft>
              <a:buClr>
                <a:srgbClr val="000000"/>
              </a:buClr>
              <a:buSzPts val="1400"/>
              <a:buChar char="•"/>
              <a:defRPr/>
            </a:lvl4pPr>
            <a:lvl5pPr marL="3047924" lvl="4" indent="-423323" algn="l">
              <a:lnSpc>
                <a:spcPct val="90000"/>
              </a:lnSpc>
              <a:spcBef>
                <a:spcPts val="533"/>
              </a:spcBef>
              <a:spcAft>
                <a:spcPts val="0"/>
              </a:spcAft>
              <a:buClr>
                <a:srgbClr val="000000"/>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endParaRPr/>
          </a:p>
        </p:txBody>
      </p:sp>
      <p:sp>
        <p:nvSpPr>
          <p:cNvPr id="35" name="Google Shape;35;p9"/>
          <p:cNvSpPr txBox="1">
            <a:spLocks noGrp="1"/>
          </p:cNvSpPr>
          <p:nvPr>
            <p:ph type="body" idx="2"/>
          </p:nvPr>
        </p:nvSpPr>
        <p:spPr>
          <a:xfrm>
            <a:off x="6230816" y="1058579"/>
            <a:ext cx="55260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rgbClr val="000000"/>
              </a:buClr>
              <a:buSzPts val="1400"/>
              <a:buChar char="•"/>
              <a:defRPr/>
            </a:lvl1pPr>
            <a:lvl2pPr marL="1219170" lvl="1" indent="-423323" algn="l">
              <a:lnSpc>
                <a:spcPct val="90000"/>
              </a:lnSpc>
              <a:spcBef>
                <a:spcPts val="533"/>
              </a:spcBef>
              <a:spcAft>
                <a:spcPts val="0"/>
              </a:spcAft>
              <a:buClr>
                <a:srgbClr val="000000"/>
              </a:buClr>
              <a:buSzPts val="1400"/>
              <a:buChar char="•"/>
              <a:defRPr/>
            </a:lvl2pPr>
            <a:lvl3pPr marL="1828754" lvl="2" indent="-423323" algn="l">
              <a:lnSpc>
                <a:spcPct val="90000"/>
              </a:lnSpc>
              <a:spcBef>
                <a:spcPts val="533"/>
              </a:spcBef>
              <a:spcAft>
                <a:spcPts val="0"/>
              </a:spcAft>
              <a:buClr>
                <a:srgbClr val="000000"/>
              </a:buClr>
              <a:buSzPts val="1400"/>
              <a:buChar char="•"/>
              <a:defRPr/>
            </a:lvl3pPr>
            <a:lvl4pPr marL="2438339" lvl="3" indent="-423323" algn="l">
              <a:lnSpc>
                <a:spcPct val="90000"/>
              </a:lnSpc>
              <a:spcBef>
                <a:spcPts val="533"/>
              </a:spcBef>
              <a:spcAft>
                <a:spcPts val="0"/>
              </a:spcAft>
              <a:buClr>
                <a:srgbClr val="000000"/>
              </a:buClr>
              <a:buSzPts val="1400"/>
              <a:buChar char="•"/>
              <a:defRPr/>
            </a:lvl4pPr>
            <a:lvl5pPr marL="3047924" lvl="4" indent="-423323" algn="l">
              <a:lnSpc>
                <a:spcPct val="90000"/>
              </a:lnSpc>
              <a:spcBef>
                <a:spcPts val="533"/>
              </a:spcBef>
              <a:spcAft>
                <a:spcPts val="0"/>
              </a:spcAft>
              <a:buClr>
                <a:srgbClr val="000000"/>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endParaRPr/>
          </a:p>
        </p:txBody>
      </p:sp>
      <p:sp>
        <p:nvSpPr>
          <p:cNvPr id="36" name="Google Shape;36;p9"/>
          <p:cNvSpPr txBox="1">
            <a:spLocks noGrp="1"/>
          </p:cNvSpPr>
          <p:nvPr>
            <p:ph type="title"/>
          </p:nvPr>
        </p:nvSpPr>
        <p:spPr>
          <a:xfrm>
            <a:off x="587619" y="2403"/>
            <a:ext cx="11169200" cy="10560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rgbClr val="000000"/>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Tree>
    <p:extLst>
      <p:ext uri="{BB962C8B-B14F-4D97-AF65-F5344CB8AC3E}">
        <p14:creationId xmlns:p14="http://schemas.microsoft.com/office/powerpoint/2010/main" val="100365007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obj">
  <p:cSld name="3_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48912663"/>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hasCustomPrompt="1"/>
          </p:nvPr>
        </p:nvSpPr>
        <p:spPr>
          <a:xfrm>
            <a:off x="565417" y="124691"/>
            <a:ext cx="11169161" cy="1025236"/>
          </a:xfrm>
          <a:prstGeom prst="rect">
            <a:avLst/>
          </a:prstGeom>
        </p:spPr>
        <p:txBody>
          <a:bodyPr vert="horz" lIns="91440" tIns="45720" rIns="91440" bIns="45720" rtlCol="0" anchor="ctr">
            <a:normAutofit/>
          </a:bodyPr>
          <a:lstStyle>
            <a:lvl1pPr>
              <a:defRPr>
                <a:latin typeface="Meiryo" panose="020B0604030504040204" pitchFamily="34" charset="-128"/>
                <a:ea typeface="Meiryo" panose="020B0604030504040204" pitchFamily="34" charset="-128"/>
              </a:defRPr>
            </a:lvl1pPr>
          </a:lstStyle>
          <a:p>
            <a:r>
              <a:rPr lang="en-US" dirty="0"/>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260764"/>
            <a:ext cx="11169650" cy="4834097"/>
          </a:xfrm>
          <a:prstGeom prst="rect">
            <a:avLst/>
          </a:prstGeom>
        </p:spPr>
        <p:txBody>
          <a:bodyPr/>
          <a:lstStyle>
            <a:lvl1pPr>
              <a:defRPr>
                <a:latin typeface="Meiryo" panose="020B0604030504040204" pitchFamily="34" charset="-128"/>
                <a:ea typeface="Meiryo" panose="020B0604030504040204" pitchFamily="34" charset="-128"/>
              </a:defRPr>
            </a:lvl1pPr>
            <a:lvl2pPr>
              <a:defRPr>
                <a:latin typeface="Meiryo" panose="020B0604030504040204" pitchFamily="34" charset="-128"/>
                <a:ea typeface="Meiryo" panose="020B0604030504040204" pitchFamily="34" charset="-128"/>
              </a:defRPr>
            </a:lvl2pPr>
            <a:lvl3pPr>
              <a:defRPr>
                <a:latin typeface="Meiryo" panose="020B0604030504040204" pitchFamily="34" charset="-128"/>
                <a:ea typeface="Meiryo" panose="020B0604030504040204" pitchFamily="34" charset="-128"/>
              </a:defRPr>
            </a:lvl3pPr>
            <a:lvl4pPr>
              <a:defRPr>
                <a:latin typeface="Meiryo" panose="020B0604030504040204" pitchFamily="34" charset="-128"/>
                <a:ea typeface="Meiryo" panose="020B0604030504040204" pitchFamily="34" charset="-128"/>
              </a:defRPr>
            </a:lvl4pPr>
            <a:lvl5pPr>
              <a:defRPr>
                <a:latin typeface="Meiryo" panose="020B0604030504040204" pitchFamily="34" charset="-128"/>
                <a:ea typeface="Meiryo" panose="020B0604030504040204" pitchFamily="34"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94864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325874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hasCustomPrompt="1"/>
          </p:nvPr>
        </p:nvSpPr>
        <p:spPr>
          <a:xfrm>
            <a:off x="565417" y="124691"/>
            <a:ext cx="11169161" cy="1025236"/>
          </a:xfrm>
          <a:prstGeom prst="rect">
            <a:avLst/>
          </a:prstGeom>
        </p:spPr>
        <p:txBody>
          <a:bodyPr vert="horz" lIns="91440" tIns="45720" rIns="91440" bIns="45720" rtlCol="0" anchor="ctr">
            <a:normAutofit/>
          </a:bodyPr>
          <a:lstStyle>
            <a:lvl1pPr>
              <a:defRPr>
                <a:latin typeface="Meiryo" panose="020B0604030504040204" pitchFamily="34" charset="-128"/>
                <a:ea typeface="Meiryo" panose="020B0604030504040204" pitchFamily="34" charset="-128"/>
              </a:defRPr>
            </a:lvl1pPr>
          </a:lstStyle>
          <a:p>
            <a:r>
              <a:rPr lang="en-US" dirty="0"/>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260764"/>
            <a:ext cx="11169650" cy="4834097"/>
          </a:xfrm>
          <a:prstGeom prst="rect">
            <a:avLst/>
          </a:prstGeom>
        </p:spPr>
        <p:txBody>
          <a:bodyPr/>
          <a:lstStyle>
            <a:lvl1pPr>
              <a:defRPr>
                <a:latin typeface="Meiryo" panose="020B0604030504040204" pitchFamily="34" charset="-128"/>
                <a:ea typeface="Meiryo" panose="020B0604030504040204" pitchFamily="34" charset="-128"/>
              </a:defRPr>
            </a:lvl1pPr>
            <a:lvl2pPr>
              <a:defRPr>
                <a:latin typeface="Meiryo" panose="020B0604030504040204" pitchFamily="34" charset="-128"/>
                <a:ea typeface="Meiryo" panose="020B0604030504040204" pitchFamily="34" charset="-128"/>
              </a:defRPr>
            </a:lvl2pPr>
            <a:lvl3pPr>
              <a:defRPr>
                <a:latin typeface="Meiryo" panose="020B0604030504040204" pitchFamily="34" charset="-128"/>
                <a:ea typeface="Meiryo" panose="020B0604030504040204" pitchFamily="34" charset="-128"/>
              </a:defRPr>
            </a:lvl3pPr>
            <a:lvl4pPr>
              <a:defRPr>
                <a:latin typeface="Meiryo" panose="020B0604030504040204" pitchFamily="34" charset="-128"/>
                <a:ea typeface="Meiryo" panose="020B0604030504040204" pitchFamily="34" charset="-128"/>
              </a:defRPr>
            </a:lvl4pPr>
            <a:lvl5pPr>
              <a:defRPr>
                <a:latin typeface="Meiryo" panose="020B0604030504040204" pitchFamily="34" charset="-128"/>
                <a:ea typeface="Meiryo" panose="020B0604030504040204" pitchFamily="34"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56846251"/>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a:prstGeom prst="rect">
            <a:avLst/>
          </a:prstGeom>
        </p:spPr>
        <p:txBody>
          <a:bodyPr>
            <a:noAutofit/>
          </a:bodyPr>
          <a:lstStyle>
            <a:lvl1pPr marL="0" indent="0">
              <a:buNone/>
              <a:defRPr sz="3200" b="1" baseline="0"/>
            </a:lvl1pPr>
          </a:lstStyle>
          <a:p>
            <a:pPr lvl="0"/>
            <a:r>
              <a:rPr lang="en-US" dirty="0"/>
              <a:t>Click to edit Master Title</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792058" y="546382"/>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prstGeom prst="rect">
            <a:avLst/>
          </a:prstGeom>
          <a:solidFill>
            <a:schemeClr val="bg1">
              <a:lumMod val="85000"/>
            </a:schemeClr>
          </a:solidFill>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3075822012"/>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1332370"/>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9362570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853436098"/>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107478705"/>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054371041"/>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6992094"/>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96472492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012011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76182224"/>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pic>
        <p:nvPicPr>
          <p:cNvPr id="2" name="Picture 7" descr="A close up of a sign&#10;&#10;Description automatically generated">
            <a:extLst>
              <a:ext uri="{FF2B5EF4-FFF2-40B4-BE49-F238E27FC236}">
                <a16:creationId xmlns:a16="http://schemas.microsoft.com/office/drawing/2014/main" id="{150296A5-8DF2-EE4B-8BA6-EB3CB0072B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5650" y="1955694"/>
            <a:ext cx="3060700" cy="2082800"/>
          </a:xfrm>
          <a:prstGeom prst="rect">
            <a:avLst/>
          </a:prstGeom>
        </p:spPr>
      </p:pic>
      <p:sp>
        <p:nvSpPr>
          <p:cNvPr id="3" name="タイトル 2">
            <a:extLst>
              <a:ext uri="{FF2B5EF4-FFF2-40B4-BE49-F238E27FC236}">
                <a16:creationId xmlns:a16="http://schemas.microsoft.com/office/drawing/2014/main" id="{E1099DC1-BCDF-904D-B7FC-03C928864948}"/>
              </a:ext>
            </a:extLst>
          </p:cNvPr>
          <p:cNvSpPr>
            <a:spLocks noGrp="1"/>
          </p:cNvSpPr>
          <p:nvPr>
            <p:ph type="title"/>
          </p:nvPr>
        </p:nvSpPr>
        <p:spPr>
          <a:xfrm>
            <a:off x="838200" y="4230544"/>
            <a:ext cx="10515600" cy="1325563"/>
          </a:xfrm>
          <a:prstGeom prst="rect">
            <a:avLst/>
          </a:prstGeom>
        </p:spPr>
        <p:txBody>
          <a:bodyPr/>
          <a:lstStyle>
            <a:lvl1pPr>
              <a:defRPr sz="3200"/>
            </a:lvl1pPr>
          </a:lstStyle>
          <a:p>
            <a:r>
              <a:rPr kumimoji="1" lang="ja-JP" altLang="en-US"/>
              <a:t>マスター タイトルの書式設定</a:t>
            </a:r>
          </a:p>
        </p:txBody>
      </p:sp>
    </p:spTree>
    <p:extLst>
      <p:ext uri="{BB962C8B-B14F-4D97-AF65-F5344CB8AC3E}">
        <p14:creationId xmlns:p14="http://schemas.microsoft.com/office/powerpoint/2010/main" val="2911514529"/>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44844E-90D5-E34E-AC5A-7F79FB18ECC3}" type="datetimeFigureOut">
              <a:rPr kumimoji="1" lang="ja-JP" altLang="en-US" smtClean="0"/>
              <a:t>2023/7/25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B8C712-51C5-9642-AE7A-3F9DEF12453C}" type="slidenum">
              <a:rPr kumimoji="1" lang="ja-JP" altLang="en-US" smtClean="0"/>
              <a:t>‹#›</a:t>
            </a:fld>
            <a:endParaRPr kumimoji="1" lang="ja-JP" altLang="en-US"/>
          </a:p>
        </p:txBody>
      </p:sp>
    </p:spTree>
    <p:extLst>
      <p:ext uri="{BB962C8B-B14F-4D97-AF65-F5344CB8AC3E}">
        <p14:creationId xmlns:p14="http://schemas.microsoft.com/office/powerpoint/2010/main" val="234610013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1380564" y="365125"/>
            <a:ext cx="8722800" cy="1325600"/>
          </a:xfrm>
          <a:prstGeom prst="rect">
            <a:avLst/>
          </a:prstGeom>
          <a:noFill/>
          <a:ln>
            <a:noFill/>
          </a:ln>
        </p:spPr>
        <p:txBody>
          <a:bodyPr spcFirstLastPara="1" wrap="square" lIns="68575" tIns="68575" rIns="68575" bIns="68575" anchor="ctr" anchorCtr="0"/>
          <a:lstStyle>
            <a:lvl1pPr marL="0" marR="0" lvl="0" indent="0" algn="ctr" rtl="0">
              <a:lnSpc>
                <a:spcPct val="90000"/>
              </a:lnSpc>
              <a:spcBef>
                <a:spcPts val="0"/>
              </a:spcBef>
              <a:spcAft>
                <a:spcPts val="0"/>
              </a:spcAft>
              <a:buClr>
                <a:schemeClr val="dk1"/>
              </a:buClr>
              <a:buSzPts val="1100"/>
              <a:buFont typeface="Arial"/>
              <a:buNone/>
              <a:defRPr sz="4400" b="1" i="0" u="none" strike="noStrike" cap="none">
                <a:solidFill>
                  <a:schemeClr val="dk1"/>
                </a:solidFill>
                <a:latin typeface="Arial"/>
                <a:ea typeface="Arial"/>
                <a:cs typeface="Arial"/>
                <a:sym typeface="Arial"/>
              </a:defRPr>
            </a:lvl1pPr>
            <a:lvl2pPr lvl="1" indent="0" rtl="0">
              <a:spcBef>
                <a:spcPts val="0"/>
              </a:spcBef>
              <a:spcAft>
                <a:spcPts val="0"/>
              </a:spcAft>
              <a:buSzPts val="1100"/>
              <a:buNone/>
              <a:defRPr sz="1867"/>
            </a:lvl2pPr>
            <a:lvl3pPr lvl="2" indent="0" rtl="0">
              <a:spcBef>
                <a:spcPts val="0"/>
              </a:spcBef>
              <a:spcAft>
                <a:spcPts val="0"/>
              </a:spcAft>
              <a:buSzPts val="1100"/>
              <a:buNone/>
              <a:defRPr sz="1867"/>
            </a:lvl3pPr>
            <a:lvl4pPr lvl="3" indent="0" rtl="0">
              <a:spcBef>
                <a:spcPts val="0"/>
              </a:spcBef>
              <a:spcAft>
                <a:spcPts val="0"/>
              </a:spcAft>
              <a:buSzPts val="1100"/>
              <a:buNone/>
              <a:defRPr sz="1867"/>
            </a:lvl4pPr>
            <a:lvl5pPr lvl="4" indent="0" rtl="0">
              <a:spcBef>
                <a:spcPts val="0"/>
              </a:spcBef>
              <a:spcAft>
                <a:spcPts val="0"/>
              </a:spcAft>
              <a:buSzPts val="1100"/>
              <a:buNone/>
              <a:defRPr sz="1867"/>
            </a:lvl5pPr>
            <a:lvl6pPr lvl="5" indent="0" rtl="0">
              <a:spcBef>
                <a:spcPts val="0"/>
              </a:spcBef>
              <a:spcAft>
                <a:spcPts val="0"/>
              </a:spcAft>
              <a:buSzPts val="1100"/>
              <a:buNone/>
              <a:defRPr sz="1867"/>
            </a:lvl6pPr>
            <a:lvl7pPr lvl="6" indent="0" rtl="0">
              <a:spcBef>
                <a:spcPts val="0"/>
              </a:spcBef>
              <a:spcAft>
                <a:spcPts val="0"/>
              </a:spcAft>
              <a:buSzPts val="1100"/>
              <a:buNone/>
              <a:defRPr sz="1867"/>
            </a:lvl7pPr>
            <a:lvl8pPr lvl="7" indent="0" rtl="0">
              <a:spcBef>
                <a:spcPts val="0"/>
              </a:spcBef>
              <a:spcAft>
                <a:spcPts val="0"/>
              </a:spcAft>
              <a:buSzPts val="1100"/>
              <a:buNone/>
              <a:defRPr sz="1867"/>
            </a:lvl8pPr>
            <a:lvl9pPr lvl="8" indent="0" rtl="0">
              <a:spcBef>
                <a:spcPts val="0"/>
              </a:spcBef>
              <a:spcAft>
                <a:spcPts val="0"/>
              </a:spcAft>
              <a:buSzPts val="1100"/>
              <a:buNone/>
              <a:defRPr sz="1867"/>
            </a:lvl9pPr>
          </a:lstStyle>
          <a:p>
            <a:endParaRPr/>
          </a:p>
        </p:txBody>
      </p:sp>
      <p:sp>
        <p:nvSpPr>
          <p:cNvPr id="13" name="Shape 13"/>
          <p:cNvSpPr txBox="1">
            <a:spLocks noGrp="1"/>
          </p:cNvSpPr>
          <p:nvPr>
            <p:ph type="body" idx="1"/>
          </p:nvPr>
        </p:nvSpPr>
        <p:spPr>
          <a:xfrm>
            <a:off x="838200" y="1825625"/>
            <a:ext cx="10515600" cy="4351200"/>
          </a:xfrm>
          <a:prstGeom prst="rect">
            <a:avLst/>
          </a:prstGeom>
          <a:noFill/>
          <a:ln>
            <a:noFill/>
          </a:ln>
        </p:spPr>
        <p:txBody>
          <a:bodyPr spcFirstLastPara="1" wrap="square" lIns="68575" tIns="68575" rIns="68575" bIns="68575" anchor="t" anchorCtr="0"/>
          <a:lstStyle>
            <a:lvl1pPr marL="609585" marR="0" lvl="0" indent="-533387" algn="l" rtl="0">
              <a:lnSpc>
                <a:spcPct val="90000"/>
              </a:lnSpc>
              <a:spcBef>
                <a:spcPts val="1067"/>
              </a:spcBef>
              <a:spcAft>
                <a:spcPts val="0"/>
              </a:spcAft>
              <a:buClr>
                <a:srgbClr val="84344E"/>
              </a:buClr>
              <a:buSzPts val="2700"/>
              <a:buFont typeface="Arial"/>
              <a:buChar char="•"/>
              <a:defRPr sz="3600" b="0" i="0" u="none" strike="noStrike" cap="none">
                <a:solidFill>
                  <a:schemeClr val="dk1"/>
                </a:solidFill>
                <a:latin typeface="Arial"/>
                <a:ea typeface="Arial"/>
                <a:cs typeface="Arial"/>
                <a:sym typeface="Arial"/>
              </a:defRPr>
            </a:lvl1pPr>
            <a:lvl2pPr marL="1219170" marR="0" lvl="1" indent="-507987" algn="l" rtl="0">
              <a:lnSpc>
                <a:spcPct val="90000"/>
              </a:lnSpc>
              <a:spcBef>
                <a:spcPts val="533"/>
              </a:spcBef>
              <a:spcAft>
                <a:spcPts val="0"/>
              </a:spcAft>
              <a:buClr>
                <a:srgbClr val="595959"/>
              </a:buClr>
              <a:buSzPts val="2400"/>
              <a:buFont typeface="Noto Sans Symbols"/>
              <a:buChar char="▪"/>
              <a:defRPr sz="3200" b="0" i="0" u="none" strike="noStrike" cap="none">
                <a:solidFill>
                  <a:schemeClr val="dk1"/>
                </a:solidFill>
                <a:latin typeface="Arial"/>
                <a:ea typeface="Arial"/>
                <a:cs typeface="Arial"/>
                <a:sym typeface="Arial"/>
              </a:defRPr>
            </a:lvl2pPr>
            <a:lvl3pPr marL="1828754" marR="0" lvl="2" indent="-482588" algn="l" rtl="0">
              <a:lnSpc>
                <a:spcPct val="90000"/>
              </a:lnSpc>
              <a:spcBef>
                <a:spcPts val="533"/>
              </a:spcBef>
              <a:spcAft>
                <a:spcPts val="0"/>
              </a:spcAft>
              <a:buClr>
                <a:schemeClr val="dk1"/>
              </a:buClr>
              <a:buSzPts val="2100"/>
              <a:buFont typeface="Arial"/>
              <a:buChar char="•"/>
              <a:defRPr sz="2800" b="0" i="0" u="none" strike="noStrike" cap="none">
                <a:solidFill>
                  <a:schemeClr val="dk1"/>
                </a:solidFill>
                <a:latin typeface="Arial"/>
                <a:ea typeface="Arial"/>
                <a:cs typeface="Arial"/>
                <a:sym typeface="Arial"/>
              </a:defRPr>
            </a:lvl3pPr>
            <a:lvl4pPr marL="2438339" marR="0" lvl="3" indent="-457189" algn="l" rtl="0">
              <a:lnSpc>
                <a:spcPct val="90000"/>
              </a:lnSpc>
              <a:spcBef>
                <a:spcPts val="533"/>
              </a:spcBef>
              <a:spcAft>
                <a:spcPts val="0"/>
              </a:spcAft>
              <a:buClr>
                <a:srgbClr val="84344E"/>
              </a:buClr>
              <a:buSzPts val="1800"/>
              <a:buFont typeface="Noto Sans Symbols"/>
              <a:buChar char="▪"/>
              <a:defRPr sz="2400" b="0" i="0" u="none" strike="noStrike" cap="none">
                <a:solidFill>
                  <a:schemeClr val="dk1"/>
                </a:solidFill>
                <a:latin typeface="Arial"/>
                <a:ea typeface="Arial"/>
                <a:cs typeface="Arial"/>
                <a:sym typeface="Arial"/>
              </a:defRPr>
            </a:lvl4pPr>
            <a:lvl5pPr marL="3047924" marR="0" lvl="4" indent="-431789" algn="l" rtl="0">
              <a:lnSpc>
                <a:spcPct val="90000"/>
              </a:lnSpc>
              <a:spcBef>
                <a:spcPts val="533"/>
              </a:spcBef>
              <a:spcAft>
                <a:spcPts val="0"/>
              </a:spcAft>
              <a:buClr>
                <a:srgbClr val="595959"/>
              </a:buClr>
              <a:buSzPts val="1500"/>
              <a:buFont typeface="Arial"/>
              <a:buChar char="•"/>
              <a:defRPr sz="2000" b="0" i="0" u="none" strike="noStrike" cap="none">
                <a:solidFill>
                  <a:schemeClr val="dk1"/>
                </a:solidFill>
                <a:latin typeface="Arial"/>
                <a:ea typeface="Arial"/>
                <a:cs typeface="Arial"/>
                <a:sym typeface="Arial"/>
              </a:defRPr>
            </a:lvl5pPr>
            <a:lvl6pPr marL="3657509" marR="0" lvl="5"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6pPr>
            <a:lvl7pPr marL="4267093" marR="0" lvl="6"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7pPr>
            <a:lvl8pPr marL="4876678" marR="0" lvl="7"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8pPr>
            <a:lvl9pPr marL="5486263" marR="0" lvl="8" indent="-423323" algn="l" rtl="0">
              <a:lnSpc>
                <a:spcPct val="90000"/>
              </a:lnSpc>
              <a:spcBef>
                <a:spcPts val="533"/>
              </a:spcBef>
              <a:spcAft>
                <a:spcPts val="0"/>
              </a:spcAft>
              <a:buClr>
                <a:schemeClr val="dk1"/>
              </a:buClr>
              <a:buSzPts val="1400"/>
              <a:buFont typeface="Arial"/>
              <a:buChar char="•"/>
              <a:defRPr sz="1867"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758324346"/>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919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79550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dirty="0"/>
              <a:t>Click to edit Master Title</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792058" y="546382"/>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endParaRPr lang="en-US"/>
          </a:p>
        </p:txBody>
      </p:sp>
    </p:spTree>
    <p:extLst>
      <p:ext uri="{BB962C8B-B14F-4D97-AF65-F5344CB8AC3E}">
        <p14:creationId xmlns:p14="http://schemas.microsoft.com/office/powerpoint/2010/main" val="1939514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797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6417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8652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773950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6302263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040430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2842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65692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806553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46BE4C-CF11-4491-8CBD-AAE59F81515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95563" y="1583578"/>
            <a:ext cx="4559897" cy="1748778"/>
          </a:xfrm>
          <a:prstGeom prst="rect">
            <a:avLst/>
          </a:prstGeom>
        </p:spPr>
      </p:pic>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dirty="0">
                <a:solidFill>
                  <a:srgbClr val="000000"/>
                </a:solidFill>
                <a:latin typeface="Arial" panose="020B0604020202020204" pitchFamily="34" charset="0"/>
                <a:cs typeface="Arial" panose="020B0604020202020204" pitchFamily="34" charset="0"/>
              </a:rPr>
              <a:t>Presentation Title</a:t>
            </a:r>
          </a:p>
        </p:txBody>
      </p:sp>
    </p:spTree>
    <p:extLst>
      <p:ext uri="{BB962C8B-B14F-4D97-AF65-F5344CB8AC3E}">
        <p14:creationId xmlns:p14="http://schemas.microsoft.com/office/powerpoint/2010/main" val="27486209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77512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86719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2666930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dirty="0"/>
              <a:t>Click to edit Master Title</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888749" y="656994"/>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22950722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2742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endParaRPr lang="en-US" dirty="0"/>
          </a:p>
        </p:txBody>
      </p:sp>
    </p:spTree>
    <p:extLst>
      <p:ext uri="{BB962C8B-B14F-4D97-AF65-F5344CB8AC3E}">
        <p14:creationId xmlns:p14="http://schemas.microsoft.com/office/powerpoint/2010/main" val="13049809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731689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6191941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284570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8228919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1589717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145942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dirty="0"/>
              <a:t>Do Not </a:t>
            </a:r>
          </a:p>
          <a:p>
            <a:pPr algn="ctr"/>
            <a:r>
              <a:rPr lang="en-US" sz="1200" b="1" dirty="0"/>
              <a:t>Use Other </a:t>
            </a:r>
          </a:p>
          <a:p>
            <a:pPr algn="ctr"/>
            <a:r>
              <a:rPr lang="en-US" sz="1200" b="1" dirty="0"/>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296798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a:t>Click to edit Master Title</a:t>
            </a:r>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11606579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dirty="0" err="1"/>
              <a:t>Titulo</a:t>
            </a:r>
            <a:endParaRPr lang="en-US" dirty="0"/>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6825422" y="1584962"/>
            <a:ext cx="1606286" cy="1606286"/>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7155170" y="1864287"/>
            <a:ext cx="3804835" cy="3562888"/>
          </a:xfrm>
          <a:solidFill>
            <a:schemeClr val="bg1">
              <a:lumMod val="85000"/>
            </a:schemeClr>
          </a:solidFill>
        </p:spPr>
        <p:txBody>
          <a:bodyPr anchor="ctr"/>
          <a:lstStyle>
            <a:lvl1pPr marL="0" indent="0" algn="ctr">
              <a:buNone/>
              <a:defRPr/>
            </a:lvl1pPr>
          </a:lstStyle>
          <a:p>
            <a:r>
              <a:rPr lang="en-US" dirty="0"/>
              <a:t>Imagen</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82009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
        <p:nvSpPr>
          <p:cNvPr id="8" name="Text Placeholder 3">
            <a:extLst>
              <a:ext uri="{FF2B5EF4-FFF2-40B4-BE49-F238E27FC236}">
                <a16:creationId xmlns:a16="http://schemas.microsoft.com/office/drawing/2014/main" id="{B16FCD82-5585-43FA-B075-31F33C9E9094}"/>
              </a:ext>
            </a:extLst>
          </p:cNvPr>
          <p:cNvSpPr>
            <a:spLocks noGrp="1"/>
          </p:cNvSpPr>
          <p:nvPr>
            <p:ph type="body" sz="half" idx="14" hasCustomPrompt="1"/>
          </p:nvPr>
        </p:nvSpPr>
        <p:spPr>
          <a:xfrm>
            <a:off x="633849" y="2222644"/>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Invitado</a:t>
            </a:r>
            <a:r>
              <a:rPr lang="en-US" dirty="0"/>
              <a:t> por: </a:t>
            </a:r>
            <a:r>
              <a:rPr lang="en-US" dirty="0" err="1"/>
              <a:t>Nombre</a:t>
            </a:r>
            <a:r>
              <a:rPr lang="en-US" dirty="0"/>
              <a:t> </a:t>
            </a:r>
            <a:r>
              <a:rPr lang="en-US" dirty="0" err="1"/>
              <a:t>Apellido</a:t>
            </a:r>
            <a:endParaRPr lang="en-US" dirty="0"/>
          </a:p>
        </p:txBody>
      </p:sp>
      <p:cxnSp>
        <p:nvCxnSpPr>
          <p:cNvPr id="5" name="Conector recto 4">
            <a:extLst>
              <a:ext uri="{FF2B5EF4-FFF2-40B4-BE49-F238E27FC236}">
                <a16:creationId xmlns:a16="http://schemas.microsoft.com/office/drawing/2014/main" id="{96A55E90-62A3-4CEC-B562-E3309F149789}"/>
              </a:ext>
            </a:extLst>
          </p:cNvPr>
          <p:cNvCxnSpPr/>
          <p:nvPr userDrawn="1"/>
        </p:nvCxnSpPr>
        <p:spPr>
          <a:xfrm>
            <a:off x="633849" y="2743200"/>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cxnSp>
        <p:nvCxnSpPr>
          <p:cNvPr id="10" name="Conector recto 9">
            <a:extLst>
              <a:ext uri="{FF2B5EF4-FFF2-40B4-BE49-F238E27FC236}">
                <a16:creationId xmlns:a16="http://schemas.microsoft.com/office/drawing/2014/main" id="{02EF4FAA-F8A0-40C5-A78F-C4F24C147573}"/>
              </a:ext>
            </a:extLst>
          </p:cNvPr>
          <p:cNvCxnSpPr/>
          <p:nvPr userDrawn="1"/>
        </p:nvCxnSpPr>
        <p:spPr>
          <a:xfrm>
            <a:off x="625299" y="1188720"/>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
        <p:nvSpPr>
          <p:cNvPr id="11" name="Text Placeholder 3">
            <a:extLst>
              <a:ext uri="{FF2B5EF4-FFF2-40B4-BE49-F238E27FC236}">
                <a16:creationId xmlns:a16="http://schemas.microsoft.com/office/drawing/2014/main" id="{CD612469-0EA4-4DC7-A346-AF1AC892B9DF}"/>
              </a:ext>
            </a:extLst>
          </p:cNvPr>
          <p:cNvSpPr>
            <a:spLocks noGrp="1"/>
          </p:cNvSpPr>
          <p:nvPr>
            <p:ph type="body" sz="half" idx="15" hasCustomPrompt="1"/>
          </p:nvPr>
        </p:nvSpPr>
        <p:spPr>
          <a:xfrm>
            <a:off x="625299" y="2932835"/>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12" name="Text Placeholder 3">
            <a:extLst>
              <a:ext uri="{FF2B5EF4-FFF2-40B4-BE49-F238E27FC236}">
                <a16:creationId xmlns:a16="http://schemas.microsoft.com/office/drawing/2014/main" id="{30F7A58C-101E-4429-A7A1-25E03C0DE4A0}"/>
              </a:ext>
            </a:extLst>
          </p:cNvPr>
          <p:cNvSpPr>
            <a:spLocks noGrp="1"/>
          </p:cNvSpPr>
          <p:nvPr>
            <p:ph type="body" sz="half" idx="16" hasCustomPrompt="1"/>
          </p:nvPr>
        </p:nvSpPr>
        <p:spPr>
          <a:xfrm>
            <a:off x="608201" y="3429226"/>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
        <p:nvSpPr>
          <p:cNvPr id="13" name="Text Placeholder 3">
            <a:extLst>
              <a:ext uri="{FF2B5EF4-FFF2-40B4-BE49-F238E27FC236}">
                <a16:creationId xmlns:a16="http://schemas.microsoft.com/office/drawing/2014/main" id="{10612DA3-A341-4DCB-88A8-85CA01303A81}"/>
              </a:ext>
            </a:extLst>
          </p:cNvPr>
          <p:cNvSpPr>
            <a:spLocks noGrp="1"/>
          </p:cNvSpPr>
          <p:nvPr>
            <p:ph type="body" sz="half" idx="17" hasCustomPrompt="1"/>
          </p:nvPr>
        </p:nvSpPr>
        <p:spPr>
          <a:xfrm>
            <a:off x="608201" y="383177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Invitado</a:t>
            </a:r>
            <a:r>
              <a:rPr lang="en-US" dirty="0"/>
              <a:t> por: </a:t>
            </a:r>
            <a:r>
              <a:rPr lang="en-US" dirty="0" err="1"/>
              <a:t>Nombre</a:t>
            </a:r>
            <a:r>
              <a:rPr lang="en-US" dirty="0"/>
              <a:t> </a:t>
            </a:r>
            <a:r>
              <a:rPr lang="en-US" dirty="0" err="1"/>
              <a:t>Apellido</a:t>
            </a:r>
            <a:endParaRPr lang="en-US" dirty="0"/>
          </a:p>
        </p:txBody>
      </p:sp>
      <p:cxnSp>
        <p:nvCxnSpPr>
          <p:cNvPr id="15" name="Conector recto 14">
            <a:extLst>
              <a:ext uri="{FF2B5EF4-FFF2-40B4-BE49-F238E27FC236}">
                <a16:creationId xmlns:a16="http://schemas.microsoft.com/office/drawing/2014/main" id="{B930C66E-DA9A-4676-8A9E-3CAD18E33AF9}"/>
              </a:ext>
            </a:extLst>
          </p:cNvPr>
          <p:cNvCxnSpPr/>
          <p:nvPr userDrawn="1"/>
        </p:nvCxnSpPr>
        <p:spPr>
          <a:xfrm>
            <a:off x="608201" y="4352331"/>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
        <p:nvSpPr>
          <p:cNvPr id="16" name="Text Placeholder 3">
            <a:extLst>
              <a:ext uri="{FF2B5EF4-FFF2-40B4-BE49-F238E27FC236}">
                <a16:creationId xmlns:a16="http://schemas.microsoft.com/office/drawing/2014/main" id="{9D3ECBCB-3553-4B08-BAFA-74D7D7E91BC2}"/>
              </a:ext>
            </a:extLst>
          </p:cNvPr>
          <p:cNvSpPr>
            <a:spLocks noGrp="1"/>
          </p:cNvSpPr>
          <p:nvPr>
            <p:ph type="body" sz="half" idx="18" hasCustomPrompt="1"/>
          </p:nvPr>
        </p:nvSpPr>
        <p:spPr>
          <a:xfrm>
            <a:off x="608201" y="4567648"/>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17" name="Text Placeholder 3">
            <a:extLst>
              <a:ext uri="{FF2B5EF4-FFF2-40B4-BE49-F238E27FC236}">
                <a16:creationId xmlns:a16="http://schemas.microsoft.com/office/drawing/2014/main" id="{13F8E118-CDCC-4BA0-BA4E-ED2F2E46FF64}"/>
              </a:ext>
            </a:extLst>
          </p:cNvPr>
          <p:cNvSpPr>
            <a:spLocks noGrp="1"/>
          </p:cNvSpPr>
          <p:nvPr>
            <p:ph type="body" sz="half" idx="19" hasCustomPrompt="1"/>
          </p:nvPr>
        </p:nvSpPr>
        <p:spPr>
          <a:xfrm>
            <a:off x="591103" y="5064039"/>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
        <p:nvSpPr>
          <p:cNvPr id="18" name="Text Placeholder 3">
            <a:extLst>
              <a:ext uri="{FF2B5EF4-FFF2-40B4-BE49-F238E27FC236}">
                <a16:creationId xmlns:a16="http://schemas.microsoft.com/office/drawing/2014/main" id="{9FD58088-C231-4D57-96CA-874C754C3FA6}"/>
              </a:ext>
            </a:extLst>
          </p:cNvPr>
          <p:cNvSpPr>
            <a:spLocks noGrp="1"/>
          </p:cNvSpPr>
          <p:nvPr>
            <p:ph type="body" sz="half" idx="20" hasCustomPrompt="1"/>
          </p:nvPr>
        </p:nvSpPr>
        <p:spPr>
          <a:xfrm>
            <a:off x="591103" y="5466588"/>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Invitado</a:t>
            </a:r>
            <a:r>
              <a:rPr lang="en-US" dirty="0"/>
              <a:t> por: </a:t>
            </a:r>
            <a:r>
              <a:rPr lang="en-US" dirty="0" err="1"/>
              <a:t>Nombre</a:t>
            </a:r>
            <a:r>
              <a:rPr lang="en-US" dirty="0"/>
              <a:t> </a:t>
            </a:r>
            <a:r>
              <a:rPr lang="en-US" dirty="0" err="1"/>
              <a:t>Apellido</a:t>
            </a:r>
            <a:endParaRPr lang="en-US" dirty="0"/>
          </a:p>
        </p:txBody>
      </p:sp>
      <p:cxnSp>
        <p:nvCxnSpPr>
          <p:cNvPr id="19" name="Conector recto 18">
            <a:extLst>
              <a:ext uri="{FF2B5EF4-FFF2-40B4-BE49-F238E27FC236}">
                <a16:creationId xmlns:a16="http://schemas.microsoft.com/office/drawing/2014/main" id="{F0F3BA02-3DEB-49CA-A955-3C8E9DD3BD74}"/>
              </a:ext>
            </a:extLst>
          </p:cNvPr>
          <p:cNvCxnSpPr/>
          <p:nvPr userDrawn="1"/>
        </p:nvCxnSpPr>
        <p:spPr>
          <a:xfrm>
            <a:off x="591103" y="5987144"/>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31354479"/>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572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544656"/>
            <a:ext cx="12192000" cy="604875"/>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dirty="0" err="1">
                <a:solidFill>
                  <a:srgbClr val="000000"/>
                </a:solidFill>
                <a:latin typeface="Arial" panose="020B0604020202020204" pitchFamily="34" charset="0"/>
                <a:cs typeface="Arial" panose="020B0604020202020204" pitchFamily="34" charset="0"/>
              </a:rPr>
              <a:t>Bienvenidos</a:t>
            </a:r>
            <a:endParaRPr lang="en-US" dirty="0">
              <a:solidFill>
                <a:srgbClr val="000000"/>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2D62F0E1-1300-8A48-AACD-6B213DBB7A77}"/>
              </a:ext>
            </a:extLst>
          </p:cNvPr>
          <p:cNvSpPr/>
          <p:nvPr userDrawn="1"/>
        </p:nvSpPr>
        <p:spPr>
          <a:xfrm>
            <a:off x="99391" y="6281530"/>
            <a:ext cx="1093305" cy="4770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5" name="Gráfico 4">
            <a:extLst>
              <a:ext uri="{FF2B5EF4-FFF2-40B4-BE49-F238E27FC236}">
                <a16:creationId xmlns:a16="http://schemas.microsoft.com/office/drawing/2014/main" id="{62B03F1F-DBBB-4BE0-BF11-2D04E4564DD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38104" y="1673066"/>
            <a:ext cx="3765369" cy="2574848"/>
          </a:xfrm>
          <a:prstGeom prst="rect">
            <a:avLst/>
          </a:prstGeom>
        </p:spPr>
      </p:pic>
    </p:spTree>
    <p:extLst>
      <p:ext uri="{BB962C8B-B14F-4D97-AF65-F5344CB8AC3E}">
        <p14:creationId xmlns:p14="http://schemas.microsoft.com/office/powerpoint/2010/main" val="1562175616"/>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hasCustomPrompt="1"/>
          </p:nvPr>
        </p:nvSpPr>
        <p:spPr>
          <a:xfrm>
            <a:off x="565417" y="6449"/>
            <a:ext cx="11169161" cy="1056176"/>
          </a:xfrm>
          <a:prstGeom prst="rect">
            <a:avLst/>
          </a:prstGeom>
        </p:spPr>
        <p:txBody>
          <a:bodyPr vert="horz" lIns="91440" tIns="45720" rIns="91440" bIns="45720" rtlCol="0" anchor="ctr">
            <a:normAutofit/>
          </a:bodyPr>
          <a:lstStyle>
            <a:lvl1pPr algn="l">
              <a:defRPr/>
            </a:lvl1pPr>
          </a:lstStyle>
          <a:p>
            <a:r>
              <a:rPr lang="en-US" dirty="0" err="1"/>
              <a:t>Titulo</a:t>
            </a:r>
            <a:endParaRPr lang="en-US" dirty="0"/>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hasCustomPrompt="1"/>
          </p:nvPr>
        </p:nvSpPr>
        <p:spPr>
          <a:xfrm>
            <a:off x="564928" y="1062625"/>
            <a:ext cx="11169650" cy="4519613"/>
          </a:xfrm>
        </p:spPr>
        <p:txBody>
          <a:bodyPr/>
          <a:lstStyle>
            <a:lvl1pPr>
              <a:defRPr/>
            </a:lvl1pPr>
            <a:lvl2pPr>
              <a:defRPr/>
            </a:lvl2pPr>
            <a:lvl3pPr>
              <a:defRPr/>
            </a:lvl3pPr>
            <a:lvl4pPr>
              <a:defRPr/>
            </a:lvl4pPr>
            <a:lvl5pPr>
              <a:defRPr/>
            </a:lvl5pPr>
          </a:lstStyle>
          <a:p>
            <a:pPr lvl="0"/>
            <a:r>
              <a:rPr lang="en-US" dirty="0" err="1"/>
              <a:t>Subtitulo</a:t>
            </a:r>
            <a:endParaRPr lang="en-US" dirty="0"/>
          </a:p>
          <a:p>
            <a:pPr lvl="1"/>
            <a:r>
              <a:rPr lang="en-US" dirty="0"/>
              <a:t>Segundo </a:t>
            </a:r>
            <a:r>
              <a:rPr lang="en-US" dirty="0" err="1"/>
              <a:t>nivel</a:t>
            </a:r>
            <a:endParaRPr lang="en-US" dirty="0"/>
          </a:p>
          <a:p>
            <a:pPr lvl="2"/>
            <a:r>
              <a:rPr lang="en-US" dirty="0" err="1"/>
              <a:t>Tercer</a:t>
            </a:r>
            <a:r>
              <a:rPr lang="en-US" dirty="0"/>
              <a:t> </a:t>
            </a:r>
            <a:r>
              <a:rPr lang="en-US" dirty="0" err="1"/>
              <a:t>nivel</a:t>
            </a:r>
            <a:endParaRPr lang="en-US" dirty="0"/>
          </a:p>
          <a:p>
            <a:pPr lvl="3"/>
            <a:r>
              <a:rPr lang="en-US" dirty="0"/>
              <a:t>Cuarto Nivel</a:t>
            </a:r>
          </a:p>
          <a:p>
            <a:pPr lvl="4"/>
            <a:r>
              <a:rPr lang="en-US" dirty="0"/>
              <a:t>Quinto Nivel</a:t>
            </a:r>
          </a:p>
        </p:txBody>
      </p:sp>
    </p:spTree>
    <p:extLst>
      <p:ext uri="{BB962C8B-B14F-4D97-AF65-F5344CB8AC3E}">
        <p14:creationId xmlns:p14="http://schemas.microsoft.com/office/powerpoint/2010/main" val="1208269895"/>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6368046"/>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r>
              <a:rPr lang="en-US" dirty="0"/>
              <a:t> professional </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560567"/>
          </a:xfrm>
        </p:spPr>
        <p:txBody>
          <a:bodyPr>
            <a:noAutofit/>
          </a:bodyPr>
          <a:lstStyle>
            <a:lvl1pPr marL="0" indent="0">
              <a:buNone/>
              <a:defRPr sz="3200" b="1" baseline="0"/>
            </a:lvl1pPr>
          </a:lstStyle>
          <a:p>
            <a:pPr lvl="0"/>
            <a:r>
              <a:rPr lang="en-US" dirty="0" err="1"/>
              <a:t>Nombre</a:t>
            </a:r>
            <a:r>
              <a:rPr lang="en-US" dirty="0"/>
              <a:t> </a:t>
            </a:r>
            <a:r>
              <a:rPr lang="en-US" dirty="0" err="1"/>
              <a:t>Apellidos</a:t>
            </a:r>
            <a:endParaRPr lang="en-US" dirty="0"/>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5888749" y="656994"/>
            <a:ext cx="2124949" cy="2124949"/>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6335910" y="1036061"/>
            <a:ext cx="5033400" cy="4713329"/>
          </a:xfrm>
          <a:solidFill>
            <a:schemeClr val="bg1">
              <a:lumMod val="85000"/>
            </a:schemeClr>
          </a:solidFill>
        </p:spPr>
        <p:txBody>
          <a:bodyPr anchor="ctr"/>
          <a:lstStyle>
            <a:lvl1pPr marL="0" indent="0" algn="ctr">
              <a:buNone/>
              <a:defRPr/>
            </a:lvl1pPr>
          </a:lstStyle>
          <a:p>
            <a:r>
              <a:rPr lang="en-US" dirty="0" err="1"/>
              <a:t>Foto</a:t>
            </a:r>
            <a:r>
              <a:rPr lang="en-US" dirty="0"/>
              <a:t> del </a:t>
            </a:r>
            <a:r>
              <a:rPr lang="en-US" dirty="0" err="1"/>
              <a:t>Miembro</a:t>
            </a:r>
            <a:endParaRPr lang="en-US" dirty="0"/>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989911"/>
            <a:ext cx="4633165" cy="1439089"/>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Datos</a:t>
            </a:r>
            <a:r>
              <a:rPr lang="en-US" dirty="0"/>
              <a:t> de </a:t>
            </a:r>
            <a:r>
              <a:rPr lang="en-US" dirty="0" err="1"/>
              <a:t>Contacto</a:t>
            </a:r>
            <a:r>
              <a:rPr lang="en-US" dirty="0"/>
              <a:t>:</a:t>
            </a:r>
          </a:p>
          <a:p>
            <a:pPr lvl="0"/>
            <a:r>
              <a:rPr lang="en-US" dirty="0" err="1"/>
              <a:t>Teléfono</a:t>
            </a:r>
            <a:r>
              <a:rPr lang="en-US" dirty="0"/>
              <a:t>:</a:t>
            </a:r>
          </a:p>
          <a:p>
            <a:pPr lvl="0"/>
            <a:r>
              <a:rPr lang="en-US" dirty="0"/>
              <a:t>Mail:</a:t>
            </a:r>
          </a:p>
          <a:p>
            <a:pPr lvl="0"/>
            <a:r>
              <a:rPr lang="en-US" dirty="0"/>
              <a:t>Web:</a:t>
            </a:r>
          </a:p>
        </p:txBody>
      </p:sp>
      <p:sp>
        <p:nvSpPr>
          <p:cNvPr id="8" name="Picture Placeholder 13">
            <a:extLst>
              <a:ext uri="{FF2B5EF4-FFF2-40B4-BE49-F238E27FC236}">
                <a16:creationId xmlns:a16="http://schemas.microsoft.com/office/drawing/2014/main" id="{A2677D9F-F0FD-4658-B5EF-738CA38B1214}"/>
              </a:ext>
            </a:extLst>
          </p:cNvPr>
          <p:cNvSpPr>
            <a:spLocks noGrp="1"/>
          </p:cNvSpPr>
          <p:nvPr>
            <p:ph type="pic" sz="quarter" idx="14" hasCustomPrompt="1"/>
          </p:nvPr>
        </p:nvSpPr>
        <p:spPr>
          <a:xfrm>
            <a:off x="633848" y="3866345"/>
            <a:ext cx="3171797" cy="1883045"/>
          </a:xfrm>
          <a:solidFill>
            <a:schemeClr val="bg1">
              <a:lumMod val="85000"/>
            </a:schemeClr>
          </a:solidFill>
        </p:spPr>
        <p:txBody>
          <a:bodyPr anchor="ctr"/>
          <a:lstStyle>
            <a:lvl1pPr marL="0" indent="0" algn="ctr">
              <a:buNone/>
              <a:defRPr/>
            </a:lvl1pPr>
          </a:lstStyle>
          <a:p>
            <a:r>
              <a:rPr lang="en-US" dirty="0" err="1"/>
              <a:t>Logotipo</a:t>
            </a:r>
            <a:r>
              <a:rPr lang="en-US" dirty="0"/>
              <a:t> </a:t>
            </a:r>
            <a:r>
              <a:rPr lang="en-US" dirty="0" err="1"/>
              <a:t>empresa</a:t>
            </a:r>
            <a:endParaRPr lang="en-US" dirty="0"/>
          </a:p>
        </p:txBody>
      </p:sp>
    </p:spTree>
    <p:extLst>
      <p:ext uri="{BB962C8B-B14F-4D97-AF65-F5344CB8AC3E}">
        <p14:creationId xmlns:p14="http://schemas.microsoft.com/office/powerpoint/2010/main" val="1303154260"/>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Subtitulo</a:t>
            </a:r>
            <a:endParaRPr lang="en-US" dirty="0"/>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dirty="0" err="1"/>
              <a:t>Titulo</a:t>
            </a:r>
            <a:endParaRPr lang="en-US" dirty="0"/>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6825422" y="1584962"/>
            <a:ext cx="1606286" cy="1606286"/>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7155170" y="1864287"/>
            <a:ext cx="3804835" cy="3562888"/>
          </a:xfrm>
          <a:solidFill>
            <a:schemeClr val="bg1">
              <a:lumMod val="85000"/>
            </a:schemeClr>
          </a:solidFill>
        </p:spPr>
        <p:txBody>
          <a:bodyPr anchor="ctr"/>
          <a:lstStyle>
            <a:lvl1pPr marL="0" indent="0" algn="ctr">
              <a:buNone/>
              <a:defRPr/>
            </a:lvl1pPr>
          </a:lstStyle>
          <a:p>
            <a:r>
              <a:rPr lang="en-US" dirty="0"/>
              <a:t>Imagen</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989911"/>
            <a:ext cx="4633165" cy="3400695"/>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Contenido</a:t>
            </a:r>
            <a:endParaRPr lang="en-US" dirty="0"/>
          </a:p>
        </p:txBody>
      </p:sp>
    </p:spTree>
    <p:extLst>
      <p:ext uri="{BB962C8B-B14F-4D97-AF65-F5344CB8AC3E}">
        <p14:creationId xmlns:p14="http://schemas.microsoft.com/office/powerpoint/2010/main" val="146226846"/>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dirty="0" err="1"/>
              <a:t>Titulo</a:t>
            </a:r>
            <a:endParaRPr lang="en-US" dirty="0"/>
          </a:p>
        </p:txBody>
      </p:sp>
    </p:spTree>
    <p:extLst>
      <p:ext uri="{BB962C8B-B14F-4D97-AF65-F5344CB8AC3E}">
        <p14:creationId xmlns:p14="http://schemas.microsoft.com/office/powerpoint/2010/main" val="2305381004"/>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dirty="0"/>
              <a:t>9. </a:t>
            </a:r>
            <a:r>
              <a:rPr lang="en-US" dirty="0" err="1"/>
              <a:t>Formaciones</a:t>
            </a:r>
            <a:r>
              <a:rPr lang="en-US" dirty="0"/>
              <a:t> &amp; </a:t>
            </a:r>
            <a:r>
              <a:rPr lang="en-US" dirty="0" err="1"/>
              <a:t>Eventos</a:t>
            </a:r>
            <a:endParaRPr lang="en-US" dirty="0"/>
          </a:p>
        </p:txBody>
      </p:sp>
    </p:spTree>
    <p:extLst>
      <p:ext uri="{BB962C8B-B14F-4D97-AF65-F5344CB8AC3E}">
        <p14:creationId xmlns:p14="http://schemas.microsoft.com/office/powerpoint/2010/main" val="2922457320"/>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dirty="0" err="1"/>
              <a:t>Titulo</a:t>
            </a:r>
            <a:endParaRPr lang="en-US" dirty="0"/>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6825422" y="1584962"/>
            <a:ext cx="1606286" cy="1606286"/>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7155170" y="1864287"/>
            <a:ext cx="3804835" cy="3562888"/>
          </a:xfrm>
          <a:solidFill>
            <a:schemeClr val="bg1">
              <a:lumMod val="85000"/>
            </a:schemeClr>
          </a:solidFill>
        </p:spPr>
        <p:txBody>
          <a:bodyPr anchor="ctr"/>
          <a:lstStyle>
            <a:lvl1pPr marL="0" indent="0" algn="ctr">
              <a:buNone/>
              <a:defRPr/>
            </a:lvl1pPr>
          </a:lstStyle>
          <a:p>
            <a:r>
              <a:rPr lang="en-US" dirty="0"/>
              <a:t>Imagen</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82009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
        <p:nvSpPr>
          <p:cNvPr id="8" name="Text Placeholder 3">
            <a:extLst>
              <a:ext uri="{FF2B5EF4-FFF2-40B4-BE49-F238E27FC236}">
                <a16:creationId xmlns:a16="http://schemas.microsoft.com/office/drawing/2014/main" id="{B16FCD82-5585-43FA-B075-31F33C9E9094}"/>
              </a:ext>
            </a:extLst>
          </p:cNvPr>
          <p:cNvSpPr>
            <a:spLocks noGrp="1"/>
          </p:cNvSpPr>
          <p:nvPr>
            <p:ph type="body" sz="half" idx="14" hasCustomPrompt="1"/>
          </p:nvPr>
        </p:nvSpPr>
        <p:spPr>
          <a:xfrm>
            <a:off x="633849" y="2222644"/>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Invitado</a:t>
            </a:r>
            <a:r>
              <a:rPr lang="en-US" dirty="0"/>
              <a:t> por: </a:t>
            </a:r>
            <a:r>
              <a:rPr lang="en-US" dirty="0" err="1"/>
              <a:t>Nombre</a:t>
            </a:r>
            <a:r>
              <a:rPr lang="en-US" dirty="0"/>
              <a:t> </a:t>
            </a:r>
            <a:r>
              <a:rPr lang="en-US" dirty="0" err="1"/>
              <a:t>Apellido</a:t>
            </a:r>
            <a:endParaRPr lang="en-US" dirty="0"/>
          </a:p>
        </p:txBody>
      </p:sp>
      <p:cxnSp>
        <p:nvCxnSpPr>
          <p:cNvPr id="5" name="Conector recto 4">
            <a:extLst>
              <a:ext uri="{FF2B5EF4-FFF2-40B4-BE49-F238E27FC236}">
                <a16:creationId xmlns:a16="http://schemas.microsoft.com/office/drawing/2014/main" id="{96A55E90-62A3-4CEC-B562-E3309F149789}"/>
              </a:ext>
            </a:extLst>
          </p:cNvPr>
          <p:cNvCxnSpPr/>
          <p:nvPr userDrawn="1"/>
        </p:nvCxnSpPr>
        <p:spPr>
          <a:xfrm>
            <a:off x="633849" y="2743200"/>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cxnSp>
        <p:nvCxnSpPr>
          <p:cNvPr id="10" name="Conector recto 9">
            <a:extLst>
              <a:ext uri="{FF2B5EF4-FFF2-40B4-BE49-F238E27FC236}">
                <a16:creationId xmlns:a16="http://schemas.microsoft.com/office/drawing/2014/main" id="{02EF4FAA-F8A0-40C5-A78F-C4F24C147573}"/>
              </a:ext>
            </a:extLst>
          </p:cNvPr>
          <p:cNvCxnSpPr/>
          <p:nvPr userDrawn="1"/>
        </p:nvCxnSpPr>
        <p:spPr>
          <a:xfrm>
            <a:off x="625299" y="1188720"/>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
        <p:nvSpPr>
          <p:cNvPr id="11" name="Text Placeholder 3">
            <a:extLst>
              <a:ext uri="{FF2B5EF4-FFF2-40B4-BE49-F238E27FC236}">
                <a16:creationId xmlns:a16="http://schemas.microsoft.com/office/drawing/2014/main" id="{CD612469-0EA4-4DC7-A346-AF1AC892B9DF}"/>
              </a:ext>
            </a:extLst>
          </p:cNvPr>
          <p:cNvSpPr>
            <a:spLocks noGrp="1"/>
          </p:cNvSpPr>
          <p:nvPr>
            <p:ph type="body" sz="half" idx="15" hasCustomPrompt="1"/>
          </p:nvPr>
        </p:nvSpPr>
        <p:spPr>
          <a:xfrm>
            <a:off x="625299" y="2932835"/>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12" name="Text Placeholder 3">
            <a:extLst>
              <a:ext uri="{FF2B5EF4-FFF2-40B4-BE49-F238E27FC236}">
                <a16:creationId xmlns:a16="http://schemas.microsoft.com/office/drawing/2014/main" id="{30F7A58C-101E-4429-A7A1-25E03C0DE4A0}"/>
              </a:ext>
            </a:extLst>
          </p:cNvPr>
          <p:cNvSpPr>
            <a:spLocks noGrp="1"/>
          </p:cNvSpPr>
          <p:nvPr>
            <p:ph type="body" sz="half" idx="16" hasCustomPrompt="1"/>
          </p:nvPr>
        </p:nvSpPr>
        <p:spPr>
          <a:xfrm>
            <a:off x="608201" y="3429226"/>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
        <p:nvSpPr>
          <p:cNvPr id="13" name="Text Placeholder 3">
            <a:extLst>
              <a:ext uri="{FF2B5EF4-FFF2-40B4-BE49-F238E27FC236}">
                <a16:creationId xmlns:a16="http://schemas.microsoft.com/office/drawing/2014/main" id="{10612DA3-A341-4DCB-88A8-85CA01303A81}"/>
              </a:ext>
            </a:extLst>
          </p:cNvPr>
          <p:cNvSpPr>
            <a:spLocks noGrp="1"/>
          </p:cNvSpPr>
          <p:nvPr>
            <p:ph type="body" sz="half" idx="17" hasCustomPrompt="1"/>
          </p:nvPr>
        </p:nvSpPr>
        <p:spPr>
          <a:xfrm>
            <a:off x="608201" y="383177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Invitado</a:t>
            </a:r>
            <a:r>
              <a:rPr lang="en-US" dirty="0"/>
              <a:t> por: </a:t>
            </a:r>
            <a:r>
              <a:rPr lang="en-US" dirty="0" err="1"/>
              <a:t>Nombre</a:t>
            </a:r>
            <a:r>
              <a:rPr lang="en-US" dirty="0"/>
              <a:t> </a:t>
            </a:r>
            <a:r>
              <a:rPr lang="en-US" dirty="0" err="1"/>
              <a:t>Apellido</a:t>
            </a:r>
            <a:endParaRPr lang="en-US" dirty="0"/>
          </a:p>
        </p:txBody>
      </p:sp>
      <p:cxnSp>
        <p:nvCxnSpPr>
          <p:cNvPr id="15" name="Conector recto 14">
            <a:extLst>
              <a:ext uri="{FF2B5EF4-FFF2-40B4-BE49-F238E27FC236}">
                <a16:creationId xmlns:a16="http://schemas.microsoft.com/office/drawing/2014/main" id="{B930C66E-DA9A-4676-8A9E-3CAD18E33AF9}"/>
              </a:ext>
            </a:extLst>
          </p:cNvPr>
          <p:cNvCxnSpPr/>
          <p:nvPr userDrawn="1"/>
        </p:nvCxnSpPr>
        <p:spPr>
          <a:xfrm>
            <a:off x="608201" y="4352331"/>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
        <p:nvSpPr>
          <p:cNvPr id="16" name="Text Placeholder 3">
            <a:extLst>
              <a:ext uri="{FF2B5EF4-FFF2-40B4-BE49-F238E27FC236}">
                <a16:creationId xmlns:a16="http://schemas.microsoft.com/office/drawing/2014/main" id="{9D3ECBCB-3553-4B08-BAFA-74D7D7E91BC2}"/>
              </a:ext>
            </a:extLst>
          </p:cNvPr>
          <p:cNvSpPr>
            <a:spLocks noGrp="1"/>
          </p:cNvSpPr>
          <p:nvPr>
            <p:ph type="body" sz="half" idx="18" hasCustomPrompt="1"/>
          </p:nvPr>
        </p:nvSpPr>
        <p:spPr>
          <a:xfrm>
            <a:off x="608201" y="4567648"/>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17" name="Text Placeholder 3">
            <a:extLst>
              <a:ext uri="{FF2B5EF4-FFF2-40B4-BE49-F238E27FC236}">
                <a16:creationId xmlns:a16="http://schemas.microsoft.com/office/drawing/2014/main" id="{13F8E118-CDCC-4BA0-BA4E-ED2F2E46FF64}"/>
              </a:ext>
            </a:extLst>
          </p:cNvPr>
          <p:cNvSpPr>
            <a:spLocks noGrp="1"/>
          </p:cNvSpPr>
          <p:nvPr>
            <p:ph type="body" sz="half" idx="19" hasCustomPrompt="1"/>
          </p:nvPr>
        </p:nvSpPr>
        <p:spPr>
          <a:xfrm>
            <a:off x="591103" y="5064039"/>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
        <p:nvSpPr>
          <p:cNvPr id="18" name="Text Placeholder 3">
            <a:extLst>
              <a:ext uri="{FF2B5EF4-FFF2-40B4-BE49-F238E27FC236}">
                <a16:creationId xmlns:a16="http://schemas.microsoft.com/office/drawing/2014/main" id="{9FD58088-C231-4D57-96CA-874C754C3FA6}"/>
              </a:ext>
            </a:extLst>
          </p:cNvPr>
          <p:cNvSpPr>
            <a:spLocks noGrp="1"/>
          </p:cNvSpPr>
          <p:nvPr>
            <p:ph type="body" sz="half" idx="20" hasCustomPrompt="1"/>
          </p:nvPr>
        </p:nvSpPr>
        <p:spPr>
          <a:xfrm>
            <a:off x="591103" y="5466588"/>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Invitado</a:t>
            </a:r>
            <a:r>
              <a:rPr lang="en-US" dirty="0"/>
              <a:t> por: </a:t>
            </a:r>
            <a:r>
              <a:rPr lang="en-US" dirty="0" err="1"/>
              <a:t>Nombre</a:t>
            </a:r>
            <a:r>
              <a:rPr lang="en-US" dirty="0"/>
              <a:t> </a:t>
            </a:r>
            <a:r>
              <a:rPr lang="en-US" dirty="0" err="1"/>
              <a:t>Apellido</a:t>
            </a:r>
            <a:endParaRPr lang="en-US" dirty="0"/>
          </a:p>
        </p:txBody>
      </p:sp>
      <p:cxnSp>
        <p:nvCxnSpPr>
          <p:cNvPr id="19" name="Conector recto 18">
            <a:extLst>
              <a:ext uri="{FF2B5EF4-FFF2-40B4-BE49-F238E27FC236}">
                <a16:creationId xmlns:a16="http://schemas.microsoft.com/office/drawing/2014/main" id="{F0F3BA02-3DEB-49CA-A955-3C8E9DD3BD74}"/>
              </a:ext>
            </a:extLst>
          </p:cNvPr>
          <p:cNvCxnSpPr/>
          <p:nvPr userDrawn="1"/>
        </p:nvCxnSpPr>
        <p:spPr>
          <a:xfrm>
            <a:off x="591103" y="5987144"/>
            <a:ext cx="4650263" cy="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48345433"/>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023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9198128" cy="560567"/>
          </a:xfrm>
        </p:spPr>
        <p:txBody>
          <a:bodyPr>
            <a:noAutofit/>
          </a:bodyPr>
          <a:lstStyle>
            <a:lvl1pPr marL="0" indent="0">
              <a:buNone/>
              <a:defRPr sz="3200" b="1" baseline="0"/>
            </a:lvl1pPr>
          </a:lstStyle>
          <a:p>
            <a:pPr lvl="0"/>
            <a:r>
              <a:rPr lang="en-US" dirty="0" err="1"/>
              <a:t>Bienvenida</a:t>
            </a:r>
            <a:r>
              <a:rPr lang="en-US" dirty="0"/>
              <a:t> a </a:t>
            </a:r>
            <a:r>
              <a:rPr lang="en-US" dirty="0" err="1"/>
              <a:t>Nuevos</a:t>
            </a:r>
            <a:r>
              <a:rPr lang="en-US" dirty="0"/>
              <a:t> Miembros</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6615017" y="1668409"/>
            <a:ext cx="1783811" cy="1783811"/>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6951432" y="1989911"/>
            <a:ext cx="3861340" cy="3615799"/>
          </a:xfrm>
          <a:solidFill>
            <a:schemeClr val="bg1">
              <a:lumMod val="85000"/>
            </a:schemeClr>
          </a:solidFill>
        </p:spPr>
        <p:txBody>
          <a:bodyPr anchor="ctr"/>
          <a:lstStyle>
            <a:lvl1pPr marL="0" indent="0" algn="ctr">
              <a:buNone/>
              <a:defRPr/>
            </a:lvl1pPr>
          </a:lstStyle>
          <a:p>
            <a:r>
              <a:rPr lang="en-US" dirty="0"/>
              <a:t>Logo</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2732675"/>
            <a:ext cx="4633165" cy="1439089"/>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Datos</a:t>
            </a:r>
            <a:r>
              <a:rPr lang="en-US" dirty="0"/>
              <a:t> de </a:t>
            </a:r>
            <a:r>
              <a:rPr lang="en-US" dirty="0" err="1"/>
              <a:t>Contacto</a:t>
            </a:r>
            <a:r>
              <a:rPr lang="en-US" dirty="0"/>
              <a:t>:</a:t>
            </a:r>
          </a:p>
          <a:p>
            <a:pPr lvl="0"/>
            <a:r>
              <a:rPr lang="en-US" dirty="0" err="1"/>
              <a:t>Teléfono</a:t>
            </a:r>
            <a:r>
              <a:rPr lang="en-US" dirty="0"/>
              <a:t>:</a:t>
            </a:r>
          </a:p>
          <a:p>
            <a:pPr lvl="0"/>
            <a:r>
              <a:rPr lang="en-US" dirty="0"/>
              <a:t>Mail:</a:t>
            </a:r>
          </a:p>
          <a:p>
            <a:pPr lvl="0"/>
            <a:r>
              <a:rPr lang="en-US" dirty="0"/>
              <a:t>Web:</a:t>
            </a:r>
          </a:p>
        </p:txBody>
      </p:sp>
      <p:sp>
        <p:nvSpPr>
          <p:cNvPr id="9" name="Text Placeholder 3">
            <a:extLst>
              <a:ext uri="{FF2B5EF4-FFF2-40B4-BE49-F238E27FC236}">
                <a16:creationId xmlns:a16="http://schemas.microsoft.com/office/drawing/2014/main" id="{A673A968-DD4E-4DB6-AF62-ACD728656F71}"/>
              </a:ext>
            </a:extLst>
          </p:cNvPr>
          <p:cNvSpPr>
            <a:spLocks noGrp="1"/>
          </p:cNvSpPr>
          <p:nvPr>
            <p:ph type="body" sz="half" idx="14" hasCustomPrompt="1"/>
          </p:nvPr>
        </p:nvSpPr>
        <p:spPr>
          <a:xfrm>
            <a:off x="633849" y="1981200"/>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Tree>
    <p:extLst>
      <p:ext uri="{BB962C8B-B14F-4D97-AF65-F5344CB8AC3E}">
        <p14:creationId xmlns:p14="http://schemas.microsoft.com/office/powerpoint/2010/main" val="3426324386"/>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Nombre</a:t>
            </a:r>
            <a:r>
              <a:rPr lang="en-US" dirty="0"/>
              <a:t> </a:t>
            </a:r>
            <a:r>
              <a:rPr lang="en-US" dirty="0" err="1"/>
              <a:t>Apellidos</a:t>
            </a:r>
            <a:endParaRPr lang="en-US" dirty="0"/>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9198128" cy="560567"/>
          </a:xfrm>
        </p:spPr>
        <p:txBody>
          <a:bodyPr>
            <a:noAutofit/>
          </a:bodyPr>
          <a:lstStyle>
            <a:lvl1pPr marL="0" indent="0">
              <a:buNone/>
              <a:defRPr sz="3200" b="1" baseline="0"/>
            </a:lvl1pPr>
          </a:lstStyle>
          <a:p>
            <a:pPr lvl="0"/>
            <a:r>
              <a:rPr lang="en-US" dirty="0"/>
              <a:t>Renovación de Miembros</a:t>
            </a:r>
          </a:p>
        </p:txBody>
      </p:sp>
      <p:sp>
        <p:nvSpPr>
          <p:cNvPr id="2" name="Right Triangle 1">
            <a:extLst>
              <a:ext uri="{FF2B5EF4-FFF2-40B4-BE49-F238E27FC236}">
                <a16:creationId xmlns:a16="http://schemas.microsoft.com/office/drawing/2014/main" id="{9778B11E-866D-314C-BBC2-98B616473B29}"/>
              </a:ext>
            </a:extLst>
          </p:cNvPr>
          <p:cNvSpPr/>
          <p:nvPr userDrawn="1"/>
        </p:nvSpPr>
        <p:spPr>
          <a:xfrm rot="5400000">
            <a:off x="6615017" y="1668409"/>
            <a:ext cx="1783811" cy="1783811"/>
          </a:xfrm>
          <a:prstGeom prst="rtTriangle">
            <a:avLst/>
          </a:prstGeom>
          <a:solidFill>
            <a:srgbClr val="CF203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6951432" y="1989911"/>
            <a:ext cx="3861340" cy="3615799"/>
          </a:xfrm>
          <a:solidFill>
            <a:schemeClr val="bg1">
              <a:lumMod val="85000"/>
            </a:schemeClr>
          </a:solidFill>
        </p:spPr>
        <p:txBody>
          <a:bodyPr anchor="ctr"/>
          <a:lstStyle>
            <a:lvl1pPr marL="0" indent="0" algn="ctr">
              <a:buNone/>
              <a:defRPr/>
            </a:lvl1pPr>
          </a:lstStyle>
          <a:p>
            <a:r>
              <a:rPr lang="en-US" dirty="0"/>
              <a:t>Logo</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2732675"/>
            <a:ext cx="4633165" cy="1439089"/>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Datos</a:t>
            </a:r>
            <a:r>
              <a:rPr lang="en-US" dirty="0"/>
              <a:t> de </a:t>
            </a:r>
            <a:r>
              <a:rPr lang="en-US" dirty="0" err="1"/>
              <a:t>Contacto</a:t>
            </a:r>
            <a:r>
              <a:rPr lang="en-US" dirty="0"/>
              <a:t>:</a:t>
            </a:r>
          </a:p>
          <a:p>
            <a:pPr lvl="0"/>
            <a:r>
              <a:rPr lang="en-US" dirty="0" err="1"/>
              <a:t>Teléfono</a:t>
            </a:r>
            <a:r>
              <a:rPr lang="en-US" dirty="0"/>
              <a:t>:</a:t>
            </a:r>
          </a:p>
          <a:p>
            <a:pPr lvl="0"/>
            <a:r>
              <a:rPr lang="en-US" dirty="0"/>
              <a:t>Mail:</a:t>
            </a:r>
          </a:p>
          <a:p>
            <a:pPr lvl="0"/>
            <a:r>
              <a:rPr lang="en-US" dirty="0"/>
              <a:t>Web:</a:t>
            </a:r>
          </a:p>
        </p:txBody>
      </p:sp>
      <p:sp>
        <p:nvSpPr>
          <p:cNvPr id="9" name="Text Placeholder 3">
            <a:extLst>
              <a:ext uri="{FF2B5EF4-FFF2-40B4-BE49-F238E27FC236}">
                <a16:creationId xmlns:a16="http://schemas.microsoft.com/office/drawing/2014/main" id="{A673A968-DD4E-4DB6-AF62-ACD728656F71}"/>
              </a:ext>
            </a:extLst>
          </p:cNvPr>
          <p:cNvSpPr>
            <a:spLocks noGrp="1"/>
          </p:cNvSpPr>
          <p:nvPr>
            <p:ph type="body" sz="half" idx="14" hasCustomPrompt="1"/>
          </p:nvPr>
        </p:nvSpPr>
        <p:spPr>
          <a:xfrm>
            <a:off x="633849" y="1981200"/>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Actividad</a:t>
            </a:r>
            <a:endParaRPr lang="en-US" dirty="0"/>
          </a:p>
        </p:txBody>
      </p:sp>
    </p:spTree>
    <p:extLst>
      <p:ext uri="{BB962C8B-B14F-4D97-AF65-F5344CB8AC3E}">
        <p14:creationId xmlns:p14="http://schemas.microsoft.com/office/powerpoint/2010/main" val="2243872455"/>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a:lvl1pPr>
          </a:lstStyle>
          <a:p>
            <a:r>
              <a:rPr lang="en-US" dirty="0" err="1"/>
              <a:t>Título</a:t>
            </a:r>
            <a:endParaRPr lang="en-US" dirty="0"/>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Contenido</a:t>
            </a:r>
            <a:endParaRPr lang="en-US" dirty="0"/>
          </a:p>
        </p:txBody>
      </p:sp>
    </p:spTree>
    <p:extLst>
      <p:ext uri="{BB962C8B-B14F-4D97-AF65-F5344CB8AC3E}">
        <p14:creationId xmlns:p14="http://schemas.microsoft.com/office/powerpoint/2010/main" val="2246553259"/>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hasCustomPrompt="1"/>
          </p:nvPr>
        </p:nvSpPr>
        <p:spPr>
          <a:xfrm>
            <a:off x="1524000" y="1350963"/>
            <a:ext cx="9144000" cy="2387600"/>
          </a:xfrm>
          <a:prstGeom prst="rect">
            <a:avLst/>
          </a:prstGeom>
        </p:spPr>
        <p:txBody>
          <a:bodyPr anchor="b"/>
          <a:lstStyle>
            <a:lvl1pPr algn="ctr">
              <a:defRPr sz="6000"/>
            </a:lvl1pPr>
          </a:lstStyle>
          <a:p>
            <a:r>
              <a:rPr lang="en-US" dirty="0" err="1"/>
              <a:t>Contenido</a:t>
            </a:r>
            <a:endParaRPr lang="en-US" dirty="0"/>
          </a:p>
        </p:txBody>
      </p:sp>
    </p:spTree>
    <p:extLst>
      <p:ext uri="{BB962C8B-B14F-4D97-AF65-F5344CB8AC3E}">
        <p14:creationId xmlns:p14="http://schemas.microsoft.com/office/powerpoint/2010/main" val="213357597"/>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701360150"/>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919750567"/>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103222152"/>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34354063"/>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01378968"/>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endParaRPr lang="en-US" dirty="0"/>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99190395"/>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p>
        </p:txBody>
      </p:sp>
    </p:spTree>
    <p:extLst>
      <p:ext uri="{BB962C8B-B14F-4D97-AF65-F5344CB8AC3E}">
        <p14:creationId xmlns:p14="http://schemas.microsoft.com/office/powerpoint/2010/main" val="27126444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dirty="0"/>
              <a:t>Do Not </a:t>
            </a:r>
          </a:p>
          <a:p>
            <a:pPr algn="ctr"/>
            <a:r>
              <a:rPr lang="en-US" sz="1200" b="1" dirty="0"/>
              <a:t>Use Other </a:t>
            </a:r>
          </a:p>
          <a:p>
            <a:pPr algn="ctr"/>
            <a:r>
              <a:rPr lang="en-US" sz="1200" b="1" dirty="0"/>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854646850"/>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46BE4C-CF11-4491-8CBD-AAE59F81515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895563" y="1583578"/>
            <a:ext cx="4559897" cy="1748778"/>
          </a:xfrm>
          <a:prstGeom prst="rect">
            <a:avLst/>
          </a:prstGeom>
        </p:spPr>
      </p:pic>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a:solidFill>
                  <a:srgbClr val="000000"/>
                </a:solidFill>
                <a:latin typeface="Arial" panose="020B0604020202020204" pitchFamily="34" charset="0"/>
                <a:cs typeface="Arial" panose="020B0604020202020204" pitchFamily="34" charset="0"/>
              </a:rPr>
              <a:t>Presentation Title</a:t>
            </a:r>
          </a:p>
        </p:txBody>
      </p:sp>
    </p:spTree>
    <p:extLst>
      <p:ext uri="{BB962C8B-B14F-4D97-AF65-F5344CB8AC3E}">
        <p14:creationId xmlns:p14="http://schemas.microsoft.com/office/powerpoint/2010/main" val="6255882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644499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3258482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a:t>Click to edit Master Title</a:t>
            </a:r>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184269006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22174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p>
        </p:txBody>
      </p:sp>
    </p:spTree>
    <p:extLst>
      <p:ext uri="{BB962C8B-B14F-4D97-AF65-F5344CB8AC3E}">
        <p14:creationId xmlns:p14="http://schemas.microsoft.com/office/powerpoint/2010/main" val="359796970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529349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11903276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9330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8418820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908397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06525332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B93BC-A4EE-4971-96B7-77BDA44C1CC0}"/>
              </a:ext>
            </a:extLst>
          </p:cNvPr>
          <p:cNvSpPr>
            <a:spLocks noGrp="1"/>
          </p:cNvSpPr>
          <p:nvPr>
            <p:ph type="title"/>
          </p:nvPr>
        </p:nvSpPr>
        <p:spPr>
          <a:xfrm>
            <a:off x="567104" y="457200"/>
            <a:ext cx="4204921"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60CEB7-776C-49E4-9FB9-6F88017A7D1B}"/>
              </a:ext>
            </a:extLst>
          </p:cNvPr>
          <p:cNvSpPr>
            <a:spLocks noGrp="1"/>
          </p:cNvSpPr>
          <p:nvPr>
            <p:ph type="pic" idx="1"/>
          </p:nvPr>
        </p:nvSpPr>
        <p:spPr>
          <a:xfrm>
            <a:off x="5183187" y="457201"/>
            <a:ext cx="6492997"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FE5D677-6E29-4736-9C43-A3EADE65C9F8}"/>
              </a:ext>
            </a:extLst>
          </p:cNvPr>
          <p:cNvSpPr>
            <a:spLocks noGrp="1"/>
          </p:cNvSpPr>
          <p:nvPr>
            <p:ph type="body" sz="half" idx="2"/>
          </p:nvPr>
        </p:nvSpPr>
        <p:spPr>
          <a:xfrm>
            <a:off x="567104" y="2057400"/>
            <a:ext cx="4204921"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492068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Approved BNI Colors">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2FAFB-F83D-414B-BD74-01761523107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73022" y="180295"/>
            <a:ext cx="8040218" cy="5898923"/>
          </a:xfrm>
          <a:prstGeom prst="rect">
            <a:avLst/>
          </a:prstGeom>
        </p:spPr>
      </p:pic>
      <p:sp>
        <p:nvSpPr>
          <p:cNvPr id="5" name="TextBox 4">
            <a:extLst>
              <a:ext uri="{FF2B5EF4-FFF2-40B4-BE49-F238E27FC236}">
                <a16:creationId xmlns:a16="http://schemas.microsoft.com/office/drawing/2014/main" id="{341B0871-CEA7-46DD-9295-03BD20968DF0}"/>
              </a:ext>
            </a:extLst>
          </p:cNvPr>
          <p:cNvSpPr txBox="1"/>
          <p:nvPr userDrawn="1"/>
        </p:nvSpPr>
        <p:spPr>
          <a:xfrm>
            <a:off x="9608423" y="1335348"/>
            <a:ext cx="1082348" cy="738664"/>
          </a:xfrm>
          <a:prstGeom prst="rect">
            <a:avLst/>
          </a:prstGeom>
          <a:noFill/>
        </p:spPr>
        <p:txBody>
          <a:bodyPr wrap="none" rtlCol="0">
            <a:spAutoFit/>
          </a:bodyPr>
          <a:lstStyle/>
          <a:p>
            <a:pPr algn="ctr"/>
            <a:r>
              <a:rPr lang="en-US" sz="1800" b="1"/>
              <a:t>Do Not </a:t>
            </a:r>
          </a:p>
          <a:p>
            <a:pPr algn="ctr"/>
            <a:r>
              <a:rPr lang="en-US" sz="1200" b="1"/>
              <a:t>Use Other </a:t>
            </a:r>
          </a:p>
          <a:p>
            <a:pPr algn="ctr"/>
            <a:r>
              <a:rPr lang="en-US" sz="1200" b="1"/>
              <a:t>Hues of Red</a:t>
            </a:r>
          </a:p>
        </p:txBody>
      </p:sp>
      <p:pic>
        <p:nvPicPr>
          <p:cNvPr id="6" name="Picture 5">
            <a:extLst>
              <a:ext uri="{FF2B5EF4-FFF2-40B4-BE49-F238E27FC236}">
                <a16:creationId xmlns:a16="http://schemas.microsoft.com/office/drawing/2014/main" id="{C8F96E87-288D-4E18-A7F4-14D5E33EA9F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638509" y="2179337"/>
            <a:ext cx="1022176" cy="3737871"/>
          </a:xfrm>
          <a:prstGeom prst="rect">
            <a:avLst/>
          </a:prstGeom>
        </p:spPr>
      </p:pic>
      <p:pic>
        <p:nvPicPr>
          <p:cNvPr id="8" name="Picture 7">
            <a:extLst>
              <a:ext uri="{FF2B5EF4-FFF2-40B4-BE49-F238E27FC236}">
                <a16:creationId xmlns:a16="http://schemas.microsoft.com/office/drawing/2014/main" id="{59D0FA09-E4C1-4D59-B18D-D09636FDA630}"/>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l="34827" t="35301" r="34948" b="37973"/>
          <a:stretch/>
        </p:blipFill>
        <p:spPr>
          <a:xfrm>
            <a:off x="9309718" y="2787508"/>
            <a:ext cx="1679758" cy="2735144"/>
          </a:xfrm>
          <a:prstGeom prst="rect">
            <a:avLst/>
          </a:prstGeom>
        </p:spPr>
      </p:pic>
    </p:spTree>
    <p:extLst>
      <p:ext uri="{BB962C8B-B14F-4D97-AF65-F5344CB8AC3E}">
        <p14:creationId xmlns:p14="http://schemas.microsoft.com/office/powerpoint/2010/main" val="71097001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hasCustomPrompt="1"/>
          </p:nvPr>
        </p:nvSpPr>
        <p:spPr>
          <a:xfrm>
            <a:off x="650947" y="1323704"/>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10326156" cy="560567"/>
          </a:xfrm>
        </p:spPr>
        <p:txBody>
          <a:bodyPr>
            <a:noAutofit/>
          </a:bodyPr>
          <a:lstStyle>
            <a:lvl1pPr marL="0" indent="0">
              <a:buNone/>
              <a:defRPr sz="3200" b="1" baseline="0"/>
            </a:lvl1pPr>
          </a:lstStyle>
          <a:p>
            <a:pPr lvl="0"/>
            <a:r>
              <a:rPr lang="en-US" err="1"/>
              <a:t>Titulo</a:t>
            </a:r>
            <a:endParaRPr lang="en-US"/>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hasCustomPrompt="1"/>
          </p:nvPr>
        </p:nvSpPr>
        <p:spPr>
          <a:xfrm>
            <a:off x="7155170" y="1864287"/>
            <a:ext cx="3804835" cy="3562888"/>
          </a:xfrm>
          <a:solidFill>
            <a:schemeClr val="bg1">
              <a:lumMod val="85000"/>
            </a:schemeClr>
          </a:solidFill>
        </p:spPr>
        <p:txBody>
          <a:bodyPr anchor="ctr"/>
          <a:lstStyle>
            <a:lvl1pPr marL="0" indent="0" algn="ctr">
              <a:buNone/>
              <a:defRPr/>
            </a:lvl1pPr>
          </a:lstStyle>
          <a:p>
            <a:r>
              <a:rPr lang="en-US"/>
              <a:t>Imagen</a:t>
            </a:r>
          </a:p>
        </p:txBody>
      </p:sp>
      <p:sp>
        <p:nvSpPr>
          <p:cNvPr id="6" name="Text Placeholder 3">
            <a:extLst>
              <a:ext uri="{FF2B5EF4-FFF2-40B4-BE49-F238E27FC236}">
                <a16:creationId xmlns:a16="http://schemas.microsoft.com/office/drawing/2014/main" id="{DC9C5CE5-683B-4EC1-8CB0-14653E337B8B}"/>
              </a:ext>
            </a:extLst>
          </p:cNvPr>
          <p:cNvSpPr>
            <a:spLocks noGrp="1"/>
          </p:cNvSpPr>
          <p:nvPr>
            <p:ph type="body" sz="half" idx="13" hasCustomPrompt="1"/>
          </p:nvPr>
        </p:nvSpPr>
        <p:spPr>
          <a:xfrm>
            <a:off x="633849" y="182009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8" name="Text Placeholder 3">
            <a:extLst>
              <a:ext uri="{FF2B5EF4-FFF2-40B4-BE49-F238E27FC236}">
                <a16:creationId xmlns:a16="http://schemas.microsoft.com/office/drawing/2014/main" id="{B16FCD82-5585-43FA-B075-31F33C9E9094}"/>
              </a:ext>
            </a:extLst>
          </p:cNvPr>
          <p:cNvSpPr>
            <a:spLocks noGrp="1"/>
          </p:cNvSpPr>
          <p:nvPr>
            <p:ph type="body" sz="half" idx="14" hasCustomPrompt="1"/>
          </p:nvPr>
        </p:nvSpPr>
        <p:spPr>
          <a:xfrm>
            <a:off x="633849" y="2222644"/>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
        <p:nvSpPr>
          <p:cNvPr id="11" name="Text Placeholder 3">
            <a:extLst>
              <a:ext uri="{FF2B5EF4-FFF2-40B4-BE49-F238E27FC236}">
                <a16:creationId xmlns:a16="http://schemas.microsoft.com/office/drawing/2014/main" id="{CD612469-0EA4-4DC7-A346-AF1AC892B9DF}"/>
              </a:ext>
            </a:extLst>
          </p:cNvPr>
          <p:cNvSpPr>
            <a:spLocks noGrp="1"/>
          </p:cNvSpPr>
          <p:nvPr>
            <p:ph type="body" sz="half" idx="15" hasCustomPrompt="1"/>
          </p:nvPr>
        </p:nvSpPr>
        <p:spPr>
          <a:xfrm>
            <a:off x="625299" y="2932835"/>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12" name="Text Placeholder 3">
            <a:extLst>
              <a:ext uri="{FF2B5EF4-FFF2-40B4-BE49-F238E27FC236}">
                <a16:creationId xmlns:a16="http://schemas.microsoft.com/office/drawing/2014/main" id="{30F7A58C-101E-4429-A7A1-25E03C0DE4A0}"/>
              </a:ext>
            </a:extLst>
          </p:cNvPr>
          <p:cNvSpPr>
            <a:spLocks noGrp="1"/>
          </p:cNvSpPr>
          <p:nvPr>
            <p:ph type="body" sz="half" idx="16" hasCustomPrompt="1"/>
          </p:nvPr>
        </p:nvSpPr>
        <p:spPr>
          <a:xfrm>
            <a:off x="608201" y="3429226"/>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13" name="Text Placeholder 3">
            <a:extLst>
              <a:ext uri="{FF2B5EF4-FFF2-40B4-BE49-F238E27FC236}">
                <a16:creationId xmlns:a16="http://schemas.microsoft.com/office/drawing/2014/main" id="{10612DA3-A341-4DCB-88A8-85CA01303A81}"/>
              </a:ext>
            </a:extLst>
          </p:cNvPr>
          <p:cNvSpPr>
            <a:spLocks noGrp="1"/>
          </p:cNvSpPr>
          <p:nvPr>
            <p:ph type="body" sz="half" idx="17" hasCustomPrompt="1"/>
          </p:nvPr>
        </p:nvSpPr>
        <p:spPr>
          <a:xfrm>
            <a:off x="608201" y="3831775"/>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
        <p:nvSpPr>
          <p:cNvPr id="16" name="Text Placeholder 3">
            <a:extLst>
              <a:ext uri="{FF2B5EF4-FFF2-40B4-BE49-F238E27FC236}">
                <a16:creationId xmlns:a16="http://schemas.microsoft.com/office/drawing/2014/main" id="{9D3ECBCB-3553-4B08-BAFA-74D7D7E91BC2}"/>
              </a:ext>
            </a:extLst>
          </p:cNvPr>
          <p:cNvSpPr>
            <a:spLocks noGrp="1"/>
          </p:cNvSpPr>
          <p:nvPr>
            <p:ph type="body" sz="half" idx="18" hasCustomPrompt="1"/>
          </p:nvPr>
        </p:nvSpPr>
        <p:spPr>
          <a:xfrm>
            <a:off x="608201" y="4567648"/>
            <a:ext cx="4633165" cy="452846"/>
          </a:xfrm>
          <a:prstGeom prst="rect">
            <a:avLst/>
          </a:prstGeo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Nombre</a:t>
            </a:r>
            <a:r>
              <a:rPr lang="en-US"/>
              <a:t> </a:t>
            </a:r>
            <a:r>
              <a:rPr lang="en-US" err="1"/>
              <a:t>Apellidos</a:t>
            </a:r>
            <a:endParaRPr lang="en-US"/>
          </a:p>
        </p:txBody>
      </p:sp>
      <p:sp>
        <p:nvSpPr>
          <p:cNvPr id="17" name="Text Placeholder 3">
            <a:extLst>
              <a:ext uri="{FF2B5EF4-FFF2-40B4-BE49-F238E27FC236}">
                <a16:creationId xmlns:a16="http://schemas.microsoft.com/office/drawing/2014/main" id="{13F8E118-CDCC-4BA0-BA4E-ED2F2E46FF64}"/>
              </a:ext>
            </a:extLst>
          </p:cNvPr>
          <p:cNvSpPr>
            <a:spLocks noGrp="1"/>
          </p:cNvSpPr>
          <p:nvPr>
            <p:ph type="body" sz="half" idx="19" hasCustomPrompt="1"/>
          </p:nvPr>
        </p:nvSpPr>
        <p:spPr>
          <a:xfrm>
            <a:off x="591103" y="5064039"/>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Actividad</a:t>
            </a:r>
            <a:endParaRPr lang="en-US"/>
          </a:p>
        </p:txBody>
      </p:sp>
      <p:sp>
        <p:nvSpPr>
          <p:cNvPr id="18" name="Text Placeholder 3">
            <a:extLst>
              <a:ext uri="{FF2B5EF4-FFF2-40B4-BE49-F238E27FC236}">
                <a16:creationId xmlns:a16="http://schemas.microsoft.com/office/drawing/2014/main" id="{9FD58088-C231-4D57-96CA-874C754C3FA6}"/>
              </a:ext>
            </a:extLst>
          </p:cNvPr>
          <p:cNvSpPr>
            <a:spLocks noGrp="1"/>
          </p:cNvSpPr>
          <p:nvPr>
            <p:ph type="body" sz="half" idx="20" hasCustomPrompt="1"/>
          </p:nvPr>
        </p:nvSpPr>
        <p:spPr>
          <a:xfrm>
            <a:off x="591103" y="5466588"/>
            <a:ext cx="4633165" cy="330922"/>
          </a:xfrm>
          <a:prstGeom prst="rect">
            <a:avLst/>
          </a:prstGeo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err="1"/>
              <a:t>Invitado</a:t>
            </a:r>
            <a:r>
              <a:rPr lang="en-US"/>
              <a:t> por: </a:t>
            </a:r>
            <a:r>
              <a:rPr lang="en-US" err="1"/>
              <a:t>Nombre</a:t>
            </a:r>
            <a:r>
              <a:rPr lang="en-US"/>
              <a:t> </a:t>
            </a:r>
            <a:r>
              <a:rPr lang="en-US" err="1"/>
              <a:t>Apellido</a:t>
            </a:r>
            <a:endParaRPr lang="en-US"/>
          </a:p>
        </p:txBody>
      </p:sp>
    </p:spTree>
    <p:extLst>
      <p:ext uri="{BB962C8B-B14F-4D97-AF65-F5344CB8AC3E}">
        <p14:creationId xmlns:p14="http://schemas.microsoft.com/office/powerpoint/2010/main" val="4233698273"/>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56462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245987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9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90204" pitchFamily="34" charset="0"/>
              <a:buNone/>
            </a:pPr>
            <a:r>
              <a:rPr lang="en-US" dirty="0">
                <a:solidFill>
                  <a:srgbClr val="000000"/>
                </a:solidFill>
                <a:latin typeface="Arial" panose="020B0604020202090204" pitchFamily="34" charset="0"/>
                <a:cs typeface="Arial" panose="020B0604020202090204" pitchFamily="34" charset="0"/>
              </a:rPr>
              <a:t>Presentation Title</a:t>
            </a:r>
          </a:p>
        </p:txBody>
      </p:sp>
    </p:spTree>
    <p:extLst>
      <p:ext uri="{BB962C8B-B14F-4D97-AF65-F5344CB8AC3E}">
        <p14:creationId xmlns:p14="http://schemas.microsoft.com/office/powerpoint/2010/main" val="35916904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itle 1"/>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endParaRPr lang="en-US" dirty="0"/>
          </a:p>
        </p:txBody>
      </p:sp>
    </p:spTree>
    <p:extLst>
      <p:ext uri="{BB962C8B-B14F-4D97-AF65-F5344CB8AC3E}">
        <p14:creationId xmlns:p14="http://schemas.microsoft.com/office/powerpoint/2010/main" val="71115999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4815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359838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19856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1380564" y="365125"/>
            <a:ext cx="8722800" cy="1325600"/>
          </a:xfrm>
          <a:prstGeom prst="rect">
            <a:avLst/>
          </a:prstGeom>
          <a:noFill/>
          <a:ln>
            <a:noFill/>
          </a:ln>
        </p:spPr>
        <p:txBody>
          <a:bodyPr spcFirstLastPara="1" wrap="square" lIns="68575" tIns="68575" rIns="68575" bIns="68575" anchor="ctr" anchorCtr="0"/>
          <a:lstStyle>
            <a:lvl1pPr marL="0" marR="0" lvl="0" indent="0" algn="ctr" rtl="0">
              <a:lnSpc>
                <a:spcPct val="90000"/>
              </a:lnSpc>
              <a:spcBef>
                <a:spcPts val="0"/>
              </a:spcBef>
              <a:spcAft>
                <a:spcPts val="0"/>
              </a:spcAft>
              <a:buClr>
                <a:schemeClr val="dk1"/>
              </a:buClr>
              <a:buSzPts val="1100"/>
              <a:buFont typeface="Arial" panose="020B0604020202090204"/>
              <a:buNone/>
              <a:defRPr sz="4400" b="1" i="0" u="none" strike="noStrike" cap="none">
                <a:solidFill>
                  <a:schemeClr val="dk1"/>
                </a:solidFill>
                <a:latin typeface="Arial" panose="020B0604020202090204"/>
                <a:ea typeface="Arial" panose="020B0604020202090204"/>
                <a:cs typeface="Arial" panose="020B0604020202090204"/>
                <a:sym typeface="Arial" panose="020B0604020202090204"/>
              </a:defRPr>
            </a:lvl1pPr>
            <a:lvl2pPr lvl="1" indent="0" rtl="0">
              <a:spcBef>
                <a:spcPts val="0"/>
              </a:spcBef>
              <a:spcAft>
                <a:spcPts val="0"/>
              </a:spcAft>
              <a:buSzPts val="1100"/>
              <a:buNone/>
              <a:defRPr sz="1865"/>
            </a:lvl2pPr>
            <a:lvl3pPr lvl="2" indent="0" rtl="0">
              <a:spcBef>
                <a:spcPts val="0"/>
              </a:spcBef>
              <a:spcAft>
                <a:spcPts val="0"/>
              </a:spcAft>
              <a:buSzPts val="1100"/>
              <a:buNone/>
              <a:defRPr sz="1865"/>
            </a:lvl3pPr>
            <a:lvl4pPr lvl="3" indent="0" rtl="0">
              <a:spcBef>
                <a:spcPts val="0"/>
              </a:spcBef>
              <a:spcAft>
                <a:spcPts val="0"/>
              </a:spcAft>
              <a:buSzPts val="1100"/>
              <a:buNone/>
              <a:defRPr sz="1865"/>
            </a:lvl4pPr>
            <a:lvl5pPr lvl="4" indent="0" rtl="0">
              <a:spcBef>
                <a:spcPts val="0"/>
              </a:spcBef>
              <a:spcAft>
                <a:spcPts val="0"/>
              </a:spcAft>
              <a:buSzPts val="1100"/>
              <a:buNone/>
              <a:defRPr sz="1865"/>
            </a:lvl5pPr>
            <a:lvl6pPr lvl="5" indent="0" rtl="0">
              <a:spcBef>
                <a:spcPts val="0"/>
              </a:spcBef>
              <a:spcAft>
                <a:spcPts val="0"/>
              </a:spcAft>
              <a:buSzPts val="1100"/>
              <a:buNone/>
              <a:defRPr sz="1865"/>
            </a:lvl6pPr>
            <a:lvl7pPr lvl="6" indent="0" rtl="0">
              <a:spcBef>
                <a:spcPts val="0"/>
              </a:spcBef>
              <a:spcAft>
                <a:spcPts val="0"/>
              </a:spcAft>
              <a:buSzPts val="1100"/>
              <a:buNone/>
              <a:defRPr sz="1865"/>
            </a:lvl7pPr>
            <a:lvl8pPr lvl="7" indent="0" rtl="0">
              <a:spcBef>
                <a:spcPts val="0"/>
              </a:spcBef>
              <a:spcAft>
                <a:spcPts val="0"/>
              </a:spcAft>
              <a:buSzPts val="1100"/>
              <a:buNone/>
              <a:defRPr sz="1865"/>
            </a:lvl8pPr>
            <a:lvl9pPr lvl="8" indent="0" rtl="0">
              <a:spcBef>
                <a:spcPts val="0"/>
              </a:spcBef>
              <a:spcAft>
                <a:spcPts val="0"/>
              </a:spcAft>
              <a:buSzPts val="1100"/>
              <a:buNone/>
              <a:defRPr sz="1865"/>
            </a:lvl9pPr>
          </a:lstStyle>
          <a:p>
            <a:endParaRPr/>
          </a:p>
        </p:txBody>
      </p:sp>
      <p:sp>
        <p:nvSpPr>
          <p:cNvPr id="13" name="Shape 13"/>
          <p:cNvSpPr txBox="1">
            <a:spLocks noGrp="1"/>
          </p:cNvSpPr>
          <p:nvPr>
            <p:ph type="body" idx="1"/>
          </p:nvPr>
        </p:nvSpPr>
        <p:spPr>
          <a:xfrm>
            <a:off x="838200" y="1825625"/>
            <a:ext cx="10515600" cy="4351200"/>
          </a:xfrm>
          <a:prstGeom prst="rect">
            <a:avLst/>
          </a:prstGeom>
          <a:noFill/>
          <a:ln>
            <a:noFill/>
          </a:ln>
        </p:spPr>
        <p:txBody>
          <a:bodyPr spcFirstLastPara="1" wrap="square" lIns="68575" tIns="68575" rIns="68575" bIns="68575" anchor="t" anchorCtr="0"/>
          <a:lstStyle>
            <a:lvl1pPr marL="609600" marR="0" lvl="0" indent="-533400" algn="l" rtl="0">
              <a:lnSpc>
                <a:spcPct val="90000"/>
              </a:lnSpc>
              <a:spcBef>
                <a:spcPts val="1065"/>
              </a:spcBef>
              <a:spcAft>
                <a:spcPts val="0"/>
              </a:spcAft>
              <a:buClr>
                <a:srgbClr val="84344E"/>
              </a:buClr>
              <a:buSzPts val="2700"/>
              <a:buFont typeface="Arial" panose="020B0604020202090204"/>
              <a:buChar char="•"/>
              <a:defRPr sz="3600" b="0" i="0" u="none" strike="noStrike" cap="none">
                <a:solidFill>
                  <a:schemeClr val="dk1"/>
                </a:solidFill>
                <a:latin typeface="Arial" panose="020B0604020202090204"/>
                <a:ea typeface="Arial" panose="020B0604020202090204"/>
                <a:cs typeface="Arial" panose="020B0604020202090204"/>
                <a:sym typeface="Arial" panose="020B0604020202090204"/>
              </a:defRPr>
            </a:lvl1pPr>
            <a:lvl2pPr marL="1219200" marR="0" lvl="1" indent="-508000" algn="l" rtl="0">
              <a:lnSpc>
                <a:spcPct val="90000"/>
              </a:lnSpc>
              <a:spcBef>
                <a:spcPts val="535"/>
              </a:spcBef>
              <a:spcAft>
                <a:spcPts val="0"/>
              </a:spcAft>
              <a:buClr>
                <a:srgbClr val="595959"/>
              </a:buClr>
              <a:buSzPts val="2400"/>
              <a:buFont typeface="Noto Sans Symbols"/>
              <a:buChar char="▪"/>
              <a:defRPr sz="3200" b="0" i="0" u="none" strike="noStrike" cap="none">
                <a:solidFill>
                  <a:schemeClr val="dk1"/>
                </a:solidFill>
                <a:latin typeface="Arial" panose="020B0604020202090204"/>
                <a:ea typeface="Arial" panose="020B0604020202090204"/>
                <a:cs typeface="Arial" panose="020B0604020202090204"/>
                <a:sym typeface="Arial" panose="020B0604020202090204"/>
              </a:defRPr>
            </a:lvl2pPr>
            <a:lvl3pPr marL="1828800" marR="0" lvl="2" indent="-482600" algn="l" rtl="0">
              <a:lnSpc>
                <a:spcPct val="90000"/>
              </a:lnSpc>
              <a:spcBef>
                <a:spcPts val="535"/>
              </a:spcBef>
              <a:spcAft>
                <a:spcPts val="0"/>
              </a:spcAft>
              <a:buClr>
                <a:schemeClr val="dk1"/>
              </a:buClr>
              <a:buSzPts val="2100"/>
              <a:buFont typeface="Arial" panose="020B0604020202090204"/>
              <a:buChar char="•"/>
              <a:defRPr sz="2800" b="0" i="0" u="none" strike="noStrike" cap="none">
                <a:solidFill>
                  <a:schemeClr val="dk1"/>
                </a:solidFill>
                <a:latin typeface="Arial" panose="020B0604020202090204"/>
                <a:ea typeface="Arial" panose="020B0604020202090204"/>
                <a:cs typeface="Arial" panose="020B0604020202090204"/>
                <a:sym typeface="Arial" panose="020B0604020202090204"/>
              </a:defRPr>
            </a:lvl3pPr>
            <a:lvl4pPr marL="2438400" marR="0" lvl="3" indent="-457200" algn="l" rtl="0">
              <a:lnSpc>
                <a:spcPct val="90000"/>
              </a:lnSpc>
              <a:spcBef>
                <a:spcPts val="535"/>
              </a:spcBef>
              <a:spcAft>
                <a:spcPts val="0"/>
              </a:spcAft>
              <a:buClr>
                <a:srgbClr val="84344E"/>
              </a:buClr>
              <a:buSzPts val="1800"/>
              <a:buFont typeface="Noto Sans Symbols"/>
              <a:buChar char="▪"/>
              <a:defRPr sz="2400" b="0" i="0" u="none" strike="noStrike" cap="none">
                <a:solidFill>
                  <a:schemeClr val="dk1"/>
                </a:solidFill>
                <a:latin typeface="Arial" panose="020B0604020202090204"/>
                <a:ea typeface="Arial" panose="020B0604020202090204"/>
                <a:cs typeface="Arial" panose="020B0604020202090204"/>
                <a:sym typeface="Arial" panose="020B0604020202090204"/>
              </a:defRPr>
            </a:lvl4pPr>
            <a:lvl5pPr marL="3048000" marR="0" lvl="4" indent="-431800" algn="l" rtl="0">
              <a:lnSpc>
                <a:spcPct val="90000"/>
              </a:lnSpc>
              <a:spcBef>
                <a:spcPts val="535"/>
              </a:spcBef>
              <a:spcAft>
                <a:spcPts val="0"/>
              </a:spcAft>
              <a:buClr>
                <a:srgbClr val="595959"/>
              </a:buClr>
              <a:buSzPts val="1500"/>
              <a:buFont typeface="Arial" panose="020B0604020202090204"/>
              <a:buChar char="•"/>
              <a:defRPr sz="2000" b="0" i="0" u="none" strike="noStrike" cap="none">
                <a:solidFill>
                  <a:schemeClr val="dk1"/>
                </a:solidFill>
                <a:latin typeface="Arial" panose="020B0604020202090204"/>
                <a:ea typeface="Arial" panose="020B0604020202090204"/>
                <a:cs typeface="Arial" panose="020B0604020202090204"/>
                <a:sym typeface="Arial" panose="020B0604020202090204"/>
              </a:defRPr>
            </a:lvl5pPr>
            <a:lvl6pPr marL="3657600" marR="0" lvl="5" indent="-423545" algn="l" rtl="0">
              <a:lnSpc>
                <a:spcPct val="90000"/>
              </a:lnSpc>
              <a:spcBef>
                <a:spcPts val="535"/>
              </a:spcBef>
              <a:spcAft>
                <a:spcPts val="0"/>
              </a:spcAft>
              <a:buClr>
                <a:schemeClr val="dk1"/>
              </a:buClr>
              <a:buSzPts val="1400"/>
              <a:buFont typeface="Arial" panose="020B0604020202090204"/>
              <a:buChar char="•"/>
              <a:defRPr sz="1865" b="0" i="0" u="none" strike="noStrike" cap="none">
                <a:solidFill>
                  <a:schemeClr val="dk1"/>
                </a:solidFill>
                <a:latin typeface="Arial" panose="020B0604020202090204"/>
                <a:ea typeface="Arial" panose="020B0604020202090204"/>
                <a:cs typeface="Arial" panose="020B0604020202090204"/>
                <a:sym typeface="Arial" panose="020B0604020202090204"/>
              </a:defRPr>
            </a:lvl6pPr>
            <a:lvl7pPr marL="4267200" marR="0" lvl="6" indent="-423545" algn="l" rtl="0">
              <a:lnSpc>
                <a:spcPct val="90000"/>
              </a:lnSpc>
              <a:spcBef>
                <a:spcPts val="535"/>
              </a:spcBef>
              <a:spcAft>
                <a:spcPts val="0"/>
              </a:spcAft>
              <a:buClr>
                <a:schemeClr val="dk1"/>
              </a:buClr>
              <a:buSzPts val="1400"/>
              <a:buFont typeface="Arial" panose="020B0604020202090204"/>
              <a:buChar char="•"/>
              <a:defRPr sz="1865" b="0" i="0" u="none" strike="noStrike" cap="none">
                <a:solidFill>
                  <a:schemeClr val="dk1"/>
                </a:solidFill>
                <a:latin typeface="Arial" panose="020B0604020202090204"/>
                <a:ea typeface="Arial" panose="020B0604020202090204"/>
                <a:cs typeface="Arial" panose="020B0604020202090204"/>
                <a:sym typeface="Arial" panose="020B0604020202090204"/>
              </a:defRPr>
            </a:lvl7pPr>
            <a:lvl8pPr marL="4876800" marR="0" lvl="7" indent="-423545" algn="l" rtl="0">
              <a:lnSpc>
                <a:spcPct val="90000"/>
              </a:lnSpc>
              <a:spcBef>
                <a:spcPts val="535"/>
              </a:spcBef>
              <a:spcAft>
                <a:spcPts val="0"/>
              </a:spcAft>
              <a:buClr>
                <a:schemeClr val="dk1"/>
              </a:buClr>
              <a:buSzPts val="1400"/>
              <a:buFont typeface="Arial" panose="020B0604020202090204"/>
              <a:buChar char="•"/>
              <a:defRPr sz="1865" b="0" i="0" u="none" strike="noStrike" cap="none">
                <a:solidFill>
                  <a:schemeClr val="dk1"/>
                </a:solidFill>
                <a:latin typeface="Arial" panose="020B0604020202090204"/>
                <a:ea typeface="Arial" panose="020B0604020202090204"/>
                <a:cs typeface="Arial" panose="020B0604020202090204"/>
                <a:sym typeface="Arial" panose="020B0604020202090204"/>
              </a:defRPr>
            </a:lvl8pPr>
            <a:lvl9pPr marL="5486400" marR="0" lvl="8" indent="-423545" algn="l" rtl="0">
              <a:lnSpc>
                <a:spcPct val="90000"/>
              </a:lnSpc>
              <a:spcBef>
                <a:spcPts val="535"/>
              </a:spcBef>
              <a:spcAft>
                <a:spcPts val="0"/>
              </a:spcAft>
              <a:buClr>
                <a:schemeClr val="dk1"/>
              </a:buClr>
              <a:buSzPts val="1400"/>
              <a:buFont typeface="Arial" panose="020B0604020202090204"/>
              <a:buChar char="•"/>
              <a:defRPr sz="1865" b="0" i="0" u="none" strike="noStrike" cap="none">
                <a:solidFill>
                  <a:schemeClr val="dk1"/>
                </a:solidFill>
                <a:latin typeface="Arial" panose="020B0604020202090204"/>
                <a:ea typeface="Arial" panose="020B0604020202090204"/>
                <a:cs typeface="Arial" panose="020B0604020202090204"/>
                <a:sym typeface="Arial" panose="020B0604020202090204"/>
              </a:defRPr>
            </a:lvl9pPr>
          </a:lstStyle>
          <a:p>
            <a:endParaRPr/>
          </a:p>
        </p:txBody>
      </p:sp>
    </p:spTree>
    <p:extLst>
      <p:ext uri="{BB962C8B-B14F-4D97-AF65-F5344CB8AC3E}">
        <p14:creationId xmlns:p14="http://schemas.microsoft.com/office/powerpoint/2010/main" val="187300321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565417" y="124691"/>
            <a:ext cx="11169161" cy="1025236"/>
          </a:xfrm>
          <a:prstGeom prst="rect">
            <a:avLst/>
          </a:prstGeom>
        </p:spPr>
        <p:txBody>
          <a:bodyPr vert="horz" lIns="91440" tIns="45720" rIns="91440" bIns="45720" rtlCol="0" anchor="ctr">
            <a:normAutofit/>
          </a:bodyPr>
          <a:lstStyle>
            <a:lvl1pPr>
              <a:defRPr>
                <a:latin typeface="Meiryo" panose="020B0604030504040204" pitchFamily="34" charset="-128"/>
                <a:ea typeface="Meiryo" panose="020B0604030504040204" pitchFamily="34" charset="-128"/>
              </a:defRPr>
            </a:lvl1pPr>
          </a:lstStyle>
          <a:p>
            <a:r>
              <a:rPr lang="en-US" dirty="0"/>
              <a:t>Click to edit Master title style</a:t>
            </a:r>
          </a:p>
        </p:txBody>
      </p:sp>
      <p:sp>
        <p:nvSpPr>
          <p:cNvPr id="10" name="Text Placeholder 9"/>
          <p:cNvSpPr>
            <a:spLocks noGrp="1"/>
          </p:cNvSpPr>
          <p:nvPr>
            <p:ph type="body" sz="quarter" idx="10"/>
          </p:nvPr>
        </p:nvSpPr>
        <p:spPr>
          <a:xfrm>
            <a:off x="564928" y="1260764"/>
            <a:ext cx="11169650" cy="4834097"/>
          </a:xfrm>
          <a:prstGeom prst="rect">
            <a:avLst/>
          </a:prstGeom>
        </p:spPr>
        <p:txBody>
          <a:bodyPr/>
          <a:lstStyle>
            <a:lvl1pPr>
              <a:defRPr>
                <a:latin typeface="Meiryo" panose="020B0604030504040204" pitchFamily="34" charset="-128"/>
                <a:ea typeface="Meiryo" panose="020B0604030504040204" pitchFamily="34" charset="-128"/>
              </a:defRPr>
            </a:lvl1pPr>
            <a:lvl2pPr>
              <a:defRPr>
                <a:latin typeface="Meiryo" panose="020B0604030504040204" pitchFamily="34" charset="-128"/>
                <a:ea typeface="Meiryo" panose="020B0604030504040204" pitchFamily="34" charset="-128"/>
              </a:defRPr>
            </a:lvl2pPr>
            <a:lvl3pPr>
              <a:defRPr>
                <a:latin typeface="Meiryo" panose="020B0604030504040204" pitchFamily="34" charset="-128"/>
                <a:ea typeface="Meiryo" panose="020B0604030504040204" pitchFamily="34" charset="-128"/>
              </a:defRPr>
            </a:lvl3pPr>
            <a:lvl4pPr>
              <a:defRPr>
                <a:latin typeface="Meiryo" panose="020B0604030504040204" pitchFamily="34" charset="-128"/>
                <a:ea typeface="Meiryo" panose="020B0604030504040204" pitchFamily="34" charset="-128"/>
              </a:defRPr>
            </a:lvl4pPr>
            <a:lvl5pPr>
              <a:defRPr>
                <a:latin typeface="Meiryo" panose="020B0604030504040204" pitchFamily="34" charset="-128"/>
                <a:ea typeface="Meiryo" panose="020B0604030504040204" pitchFamily="34"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3250856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1936" y="457200"/>
            <a:ext cx="4240090" cy="1600200"/>
          </a:xfrm>
          <a:prstGeom prst="rect">
            <a:avLst/>
          </a:prstGeo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404254232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267184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15600" y="593365"/>
            <a:ext cx="11360800" cy="763600"/>
          </a:xfrm>
          <a:prstGeom prst="rect">
            <a:avLst/>
          </a:prstGeom>
          <a:noFill/>
          <a:ln>
            <a:noFill/>
          </a:ln>
        </p:spPr>
        <p:txBody>
          <a:bodyPr lIns="68575" tIns="68575" rIns="68575" bIns="68575" anchor="ctr" anchorCtr="0"/>
          <a:lstStyle>
            <a:lvl1pPr marL="0" marR="0" lvl="0" indent="0" algn="ctr" rtl="0">
              <a:lnSpc>
                <a:spcPct val="100000"/>
              </a:lnSpc>
              <a:spcBef>
                <a:spcPts val="0"/>
              </a:spcBef>
              <a:spcAft>
                <a:spcPts val="0"/>
              </a:spcAft>
              <a:buClr>
                <a:schemeClr val="dk1"/>
              </a:buClr>
              <a:buFont typeface="Calibri"/>
              <a:buNone/>
              <a:defRPr sz="4000" b="1" i="0" u="none" strike="noStrike" cap="none">
                <a:solidFill>
                  <a:srgbClr val="000000"/>
                </a:solidFill>
                <a:latin typeface="Arial" panose="020B0604020202090204"/>
                <a:ea typeface="Arial" panose="020B0604020202090204"/>
                <a:cs typeface="Arial" panose="020B0604020202090204"/>
                <a:sym typeface="Arial" panose="020B0604020202090204"/>
              </a:defRPr>
            </a:lvl1pPr>
            <a:lvl2pPr marL="0" marR="0" lvl="1" indent="0" algn="l" rtl="0">
              <a:spcBef>
                <a:spcPts val="0"/>
              </a:spcBef>
              <a:buNone/>
              <a:defRPr sz="4000" b="1"/>
            </a:lvl2pPr>
            <a:lvl3pPr marL="0" marR="0" lvl="2" indent="0" algn="l" rtl="0">
              <a:spcBef>
                <a:spcPts val="0"/>
              </a:spcBef>
              <a:buNone/>
              <a:defRPr sz="4000" b="1"/>
            </a:lvl3pPr>
            <a:lvl4pPr marL="0" marR="0" lvl="3" indent="0" algn="l" rtl="0">
              <a:spcBef>
                <a:spcPts val="0"/>
              </a:spcBef>
              <a:buNone/>
              <a:defRPr sz="4000" b="1"/>
            </a:lvl4pPr>
            <a:lvl5pPr marL="0" marR="0" lvl="4" indent="0" algn="l" rtl="0">
              <a:spcBef>
                <a:spcPts val="0"/>
              </a:spcBef>
              <a:buNone/>
              <a:defRPr sz="4000" b="1"/>
            </a:lvl5pPr>
            <a:lvl6pPr marL="0" marR="0" lvl="5" indent="0" algn="l" rtl="0">
              <a:spcBef>
                <a:spcPts val="0"/>
              </a:spcBef>
              <a:buNone/>
              <a:defRPr sz="4000" b="1"/>
            </a:lvl6pPr>
            <a:lvl7pPr marL="0" marR="0" lvl="6" indent="0" algn="l" rtl="0">
              <a:spcBef>
                <a:spcPts val="0"/>
              </a:spcBef>
              <a:buNone/>
              <a:defRPr sz="4000" b="1"/>
            </a:lvl7pPr>
            <a:lvl8pPr marL="0" marR="0" lvl="7" indent="0" algn="l" rtl="0">
              <a:spcBef>
                <a:spcPts val="0"/>
              </a:spcBef>
              <a:buNone/>
              <a:defRPr sz="4000" b="1"/>
            </a:lvl8pPr>
            <a:lvl9pPr marL="0" marR="0" lvl="8" indent="0" algn="l" rtl="0">
              <a:spcBef>
                <a:spcPts val="0"/>
              </a:spcBef>
              <a:buNone/>
              <a:defRPr sz="4000" b="1"/>
            </a:lvl9pPr>
          </a:lstStyle>
          <a:p>
            <a:endParaRPr/>
          </a:p>
        </p:txBody>
      </p:sp>
      <p:sp>
        <p:nvSpPr>
          <p:cNvPr id="48" name="Shape 48"/>
          <p:cNvSpPr txBox="1">
            <a:spLocks noGrp="1"/>
          </p:cNvSpPr>
          <p:nvPr>
            <p:ph type="body" idx="1"/>
          </p:nvPr>
        </p:nvSpPr>
        <p:spPr>
          <a:xfrm>
            <a:off x="415600" y="1536632"/>
            <a:ext cx="11360800" cy="4555200"/>
          </a:xfrm>
          <a:prstGeom prst="rect">
            <a:avLst/>
          </a:prstGeom>
          <a:noFill/>
          <a:ln>
            <a:noFill/>
          </a:ln>
        </p:spPr>
        <p:txBody>
          <a:bodyPr lIns="68575" tIns="68575" rIns="68575" bIns="68575" anchor="t" anchorCtr="0"/>
          <a:lstStyle>
            <a:lvl1pPr marL="457200" marR="0" lvl="0" indent="171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1pPr>
            <a:lvl2pPr marL="990600" marR="0" lvl="1" indent="5905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2pPr>
            <a:lvl3pPr marL="1524000" marR="0" lvl="2" indent="101600"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3pPr>
            <a:lvl4pPr marL="2133600" marR="0" lvl="3" indent="679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4pPr>
            <a:lvl5pPr marL="2743200" marR="0" lvl="4" indent="679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5pPr>
            <a:lvl6pPr marL="3352800" marR="0" lvl="5" indent="679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6pPr>
            <a:lvl7pPr marL="3962400" marR="0" lvl="6" indent="679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7pPr>
            <a:lvl8pPr marL="4572000" marR="0" lvl="7" indent="679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8pPr>
            <a:lvl9pPr marL="5181600" marR="0" lvl="8" indent="67945" algn="l" rtl="0">
              <a:lnSpc>
                <a:spcPct val="100000"/>
              </a:lnSpc>
              <a:spcBef>
                <a:spcPts val="0"/>
              </a:spcBef>
              <a:spcAft>
                <a:spcPts val="0"/>
              </a:spcAft>
              <a:buClr>
                <a:schemeClr val="dk1"/>
              </a:buClr>
              <a:buSzPct val="100000"/>
              <a:buFont typeface="Arial" panose="020B0604020202090204"/>
              <a:buChar char="•"/>
              <a:defRPr sz="3200" b="0" i="0" u="none" strike="noStrike" cap="none">
                <a:solidFill>
                  <a:srgbClr val="000000"/>
                </a:solidFill>
                <a:latin typeface="Arial" panose="020B0604020202090204"/>
                <a:ea typeface="Arial" panose="020B0604020202090204"/>
                <a:cs typeface="Arial" panose="020B0604020202090204"/>
                <a:sym typeface="Arial" panose="020B0604020202090204"/>
              </a:defRPr>
            </a:lvl9pPr>
          </a:lstStyle>
          <a:p>
            <a:endParaRPr/>
          </a:p>
        </p:txBody>
      </p:sp>
      <p:sp>
        <p:nvSpPr>
          <p:cNvPr id="49" name="Shape 49"/>
          <p:cNvSpPr txBox="1">
            <a:spLocks noGrp="1"/>
          </p:cNvSpPr>
          <p:nvPr>
            <p:ph type="sldNum" idx="12"/>
          </p:nvPr>
        </p:nvSpPr>
        <p:spPr>
          <a:xfrm>
            <a:off x="11296609" y="6217621"/>
            <a:ext cx="731600" cy="524800"/>
          </a:xfrm>
          <a:prstGeom prst="rect">
            <a:avLst/>
          </a:prstGeom>
          <a:noFill/>
          <a:ln>
            <a:noFill/>
          </a:ln>
        </p:spPr>
        <p:txBody>
          <a:bodyPr lIns="91425" tIns="91425" rIns="91425" bIns="91425" anchor="ctr" anchorCtr="0">
            <a:noAutofit/>
          </a:bodyPr>
          <a:lstStyle/>
          <a:p>
            <a:pPr>
              <a:buClr>
                <a:srgbClr val="000000"/>
              </a:buClr>
              <a:buSzPct val="25000"/>
            </a:pPr>
            <a:fld id="{00000000-1234-1234-1234-123412341234}" type="slidenum">
              <a:rPr lang="en-US" altLang="ja-JP" sz="1865" smtClean="0">
                <a:solidFill>
                  <a:srgbClr val="000000"/>
                </a:solidFill>
                <a:ea typeface="Arial" panose="020B0604020202090204"/>
                <a:cs typeface="Arial" panose="020B0604020202090204"/>
                <a:sym typeface="Arial" panose="020B0604020202090204"/>
              </a:rPr>
              <a:t>‹#›</a:t>
            </a:fld>
            <a:endParaRPr lang="ja-JP" altLang="en-US" sz="1865">
              <a:solidFill>
                <a:srgbClr val="000000"/>
              </a:solidFill>
              <a:ea typeface="Arial" panose="020B0604020202090204"/>
              <a:cs typeface="Arial" panose="020B0604020202090204"/>
              <a:sym typeface="Arial" panose="020B0604020202090204"/>
            </a:endParaRPr>
          </a:p>
        </p:txBody>
      </p:sp>
    </p:spTree>
    <p:extLst>
      <p:ext uri="{BB962C8B-B14F-4D97-AF65-F5344CB8AC3E}">
        <p14:creationId xmlns:p14="http://schemas.microsoft.com/office/powerpoint/2010/main" val="222132515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302834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Tree>
    <p:extLst>
      <p:ext uri="{BB962C8B-B14F-4D97-AF65-F5344CB8AC3E}">
        <p14:creationId xmlns:p14="http://schemas.microsoft.com/office/powerpoint/2010/main" val="149759250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 name="Text Placeholder 9"/>
          <p:cNvSpPr>
            <a:spLocks noGrp="1"/>
          </p:cNvSpPr>
          <p:nvPr>
            <p:ph type="body" sz="quarter" idx="10"/>
          </p:nvPr>
        </p:nvSpPr>
        <p:spPr>
          <a:xfrm>
            <a:off x="564928" y="1062625"/>
            <a:ext cx="11169650" cy="45196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42674154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46BE4C-CF11-4491-8CBD-AAE59F81515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895563" y="1583578"/>
            <a:ext cx="4559897" cy="1748778"/>
          </a:xfrm>
          <a:prstGeom prst="rect">
            <a:avLst/>
          </a:prstGeom>
        </p:spPr>
      </p:pic>
      <p:pic>
        <p:nvPicPr>
          <p:cNvPr id="3" name="Picture 2">
            <a:extLst>
              <a:ext uri="{FF2B5EF4-FFF2-40B4-BE49-F238E27FC236}">
                <a16:creationId xmlns:a16="http://schemas.microsoft.com/office/drawing/2014/main" id="{C7E58A23-A55E-4A3E-AC76-54DCAF7EBC0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7521570" y="4441118"/>
            <a:ext cx="4670430" cy="2445757"/>
          </a:xfrm>
          <a:prstGeom prst="rect">
            <a:avLst/>
          </a:prstGeom>
        </p:spPr>
      </p:pic>
      <p:sp>
        <p:nvSpPr>
          <p:cNvPr id="4" name="Subtitle 2">
            <a:extLst>
              <a:ext uri="{FF2B5EF4-FFF2-40B4-BE49-F238E27FC236}">
                <a16:creationId xmlns:a16="http://schemas.microsoft.com/office/drawing/2014/main" id="{CB46FE5D-3742-4427-9C5B-94ED5EE98C02}"/>
              </a:ext>
            </a:extLst>
          </p:cNvPr>
          <p:cNvSpPr>
            <a:spLocks noGrp="1"/>
          </p:cNvSpPr>
          <p:nvPr>
            <p:ph type="subTitle" idx="1" hasCustomPrompt="1"/>
          </p:nvPr>
        </p:nvSpPr>
        <p:spPr>
          <a:xfrm>
            <a:off x="0" y="3602038"/>
            <a:ext cx="12192000" cy="1655762"/>
          </a:xfrm>
          <a:prstGeom prst="rect">
            <a:avLst/>
          </a:prstGeom>
        </p:spPr>
        <p:txBody>
          <a:bodyPr>
            <a:normAutofit/>
          </a:bodyPr>
          <a:lstStyle>
            <a:lvl1pPr marL="0" indent="0" algn="ctr">
              <a:buFont typeface="Arial" panose="020B0604020202020204" pitchFamily="34" charset="0"/>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ctr">
              <a:buFont typeface="Arial" panose="020B0604020202020204" pitchFamily="34" charset="0"/>
              <a:buNone/>
            </a:pPr>
            <a:r>
              <a:rPr lang="en-US">
                <a:solidFill>
                  <a:srgbClr val="000000"/>
                </a:solidFill>
                <a:latin typeface="Arial" panose="020B0604020202020204" pitchFamily="34" charset="0"/>
                <a:cs typeface="Arial" panose="020B0604020202020204" pitchFamily="34" charset="0"/>
              </a:rPr>
              <a:t>Presentation Title</a:t>
            </a:r>
          </a:p>
        </p:txBody>
      </p:sp>
    </p:spTree>
    <p:extLst>
      <p:ext uri="{BB962C8B-B14F-4D97-AF65-F5344CB8AC3E}">
        <p14:creationId xmlns:p14="http://schemas.microsoft.com/office/powerpoint/2010/main" val="3894039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67518443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ACB03896-1836-41B9-A806-B5F36E2DA101}"/>
              </a:ext>
            </a:extLst>
          </p:cNvPr>
          <p:cNvSpPr>
            <a:spLocks noGrp="1"/>
          </p:cNvSpPr>
          <p:nvPr>
            <p:ph type="title"/>
          </p:nvPr>
        </p:nvSpPr>
        <p:spPr>
          <a:xfrm>
            <a:off x="565417" y="6449"/>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10" name="Text Placeholder 9">
            <a:extLst>
              <a:ext uri="{FF2B5EF4-FFF2-40B4-BE49-F238E27FC236}">
                <a16:creationId xmlns:a16="http://schemas.microsoft.com/office/drawing/2014/main" id="{9D4A6CE3-C6CD-4F12-A37E-7F5614E328CB}"/>
              </a:ext>
            </a:extLst>
          </p:cNvPr>
          <p:cNvSpPr>
            <a:spLocks noGrp="1"/>
          </p:cNvSpPr>
          <p:nvPr>
            <p:ph type="body" sz="quarter" idx="10"/>
          </p:nvPr>
        </p:nvSpPr>
        <p:spPr>
          <a:xfrm>
            <a:off x="564928" y="1062625"/>
            <a:ext cx="11169650" cy="4519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867912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79070-5776-406C-8382-D7F41968F12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AA7636-6A95-4962-8FC3-CD9A098895F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4389953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53F0AD-3B13-4F44-A3E7-9E4FF959C877}"/>
              </a:ext>
            </a:extLst>
          </p:cNvPr>
          <p:cNvSpPr>
            <a:spLocks noGrp="1"/>
          </p:cNvSpPr>
          <p:nvPr>
            <p:ph type="body" sz="half" idx="2"/>
          </p:nvPr>
        </p:nvSpPr>
        <p:spPr>
          <a:xfrm>
            <a:off x="650947" y="1894865"/>
            <a:ext cx="4633165" cy="405363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 Placeholder 6">
            <a:extLst>
              <a:ext uri="{FF2B5EF4-FFF2-40B4-BE49-F238E27FC236}">
                <a16:creationId xmlns:a16="http://schemas.microsoft.com/office/drawing/2014/main" id="{A02796F8-C0C4-47AB-9E5E-220358CF2E19}"/>
              </a:ext>
            </a:extLst>
          </p:cNvPr>
          <p:cNvSpPr>
            <a:spLocks noGrp="1"/>
          </p:cNvSpPr>
          <p:nvPr>
            <p:ph type="body" sz="quarter" idx="10" hasCustomPrompt="1"/>
          </p:nvPr>
        </p:nvSpPr>
        <p:spPr>
          <a:xfrm>
            <a:off x="633849" y="536713"/>
            <a:ext cx="4650263" cy="1182756"/>
          </a:xfrm>
        </p:spPr>
        <p:txBody>
          <a:bodyPr>
            <a:noAutofit/>
          </a:bodyPr>
          <a:lstStyle>
            <a:lvl1pPr marL="0" indent="0">
              <a:buNone/>
              <a:defRPr sz="3200" b="1" baseline="0"/>
            </a:lvl1pPr>
          </a:lstStyle>
          <a:p>
            <a:pPr lvl="0"/>
            <a:r>
              <a:rPr lang="en-US"/>
              <a:t>Click to edit Master Title</a:t>
            </a:r>
          </a:p>
        </p:txBody>
      </p:sp>
      <p:sp>
        <p:nvSpPr>
          <p:cNvPr id="14" name="Picture Placeholder 13">
            <a:extLst>
              <a:ext uri="{FF2B5EF4-FFF2-40B4-BE49-F238E27FC236}">
                <a16:creationId xmlns:a16="http://schemas.microsoft.com/office/drawing/2014/main" id="{A0068319-38CA-416F-9C63-2CD7C3ECD01F}"/>
              </a:ext>
            </a:extLst>
          </p:cNvPr>
          <p:cNvSpPr>
            <a:spLocks noGrp="1"/>
          </p:cNvSpPr>
          <p:nvPr>
            <p:ph type="pic" sz="quarter" idx="12"/>
          </p:nvPr>
        </p:nvSpPr>
        <p:spPr>
          <a:xfrm>
            <a:off x="6335910" y="1036061"/>
            <a:ext cx="5033400" cy="4713329"/>
          </a:xfrm>
          <a:solidFill>
            <a:schemeClr val="bg1">
              <a:lumMod val="85000"/>
            </a:schemeClr>
          </a:solidFill>
        </p:spPr>
        <p:txBody>
          <a:bodyPr anchor="ctr"/>
          <a:lstStyle>
            <a:lvl1pPr marL="0" indent="0" algn="ctr">
              <a:buNone/>
              <a:defRPr/>
            </a:lvl1pPr>
          </a:lstStyle>
          <a:p>
            <a:r>
              <a:rPr lang="en-US"/>
              <a:t>Click icon to add picture</a:t>
            </a:r>
          </a:p>
        </p:txBody>
      </p:sp>
    </p:spTree>
    <p:extLst>
      <p:ext uri="{BB962C8B-B14F-4D97-AF65-F5344CB8AC3E}">
        <p14:creationId xmlns:p14="http://schemas.microsoft.com/office/powerpoint/2010/main" val="336391219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621391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CAA939-0FF4-4CB2-997A-32C484386D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011182" y="2079171"/>
            <a:ext cx="9180818" cy="4807705"/>
          </a:xfrm>
          <a:prstGeom prst="rect">
            <a:avLst/>
          </a:prstGeom>
        </p:spPr>
      </p:pic>
      <p:sp>
        <p:nvSpPr>
          <p:cNvPr id="3" name="Title 1">
            <a:extLst>
              <a:ext uri="{FF2B5EF4-FFF2-40B4-BE49-F238E27FC236}">
                <a16:creationId xmlns:a16="http://schemas.microsoft.com/office/drawing/2014/main" id="{B5913E43-253A-4125-B6B5-4CEF7FFE1131}"/>
              </a:ext>
            </a:extLst>
          </p:cNvPr>
          <p:cNvSpPr>
            <a:spLocks noGrp="1"/>
          </p:cNvSpPr>
          <p:nvPr>
            <p:ph type="ctrTitle"/>
          </p:nvPr>
        </p:nvSpPr>
        <p:spPr>
          <a:xfrm>
            <a:off x="1524000" y="1350963"/>
            <a:ext cx="9144000" cy="2387600"/>
          </a:xfrm>
          <a:prstGeom prst="rect">
            <a:avLst/>
          </a:prstGeom>
        </p:spPr>
        <p:txBody>
          <a:bodyPr anchor="b"/>
          <a:lstStyle>
            <a:lvl1pPr algn="ctr">
              <a:defRPr sz="6000"/>
            </a:lvl1pPr>
          </a:lstStyle>
          <a:p>
            <a:r>
              <a:rPr lang="en-US"/>
              <a:t>Click to edit Master title style</a:t>
            </a:r>
          </a:p>
        </p:txBody>
      </p:sp>
    </p:spTree>
    <p:extLst>
      <p:ext uri="{BB962C8B-B14F-4D97-AF65-F5344CB8AC3E}">
        <p14:creationId xmlns:p14="http://schemas.microsoft.com/office/powerpoint/2010/main" val="168061583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0CE6-DD4D-4A54-BB74-EAA301F3085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0A86A5-11A9-420F-A5E0-3221F4CF360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5515359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C0A4F7-B89C-4624-8C53-A901EAA33858}"/>
              </a:ext>
            </a:extLst>
          </p:cNvPr>
          <p:cNvSpPr>
            <a:spLocks noGrp="1"/>
          </p:cNvSpPr>
          <p:nvPr>
            <p:ph sz="half" idx="1"/>
          </p:nvPr>
        </p:nvSpPr>
        <p:spPr>
          <a:xfrm>
            <a:off x="587619" y="1058579"/>
            <a:ext cx="5490797" cy="432558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6ACEA7-0846-429C-BA19-B33ACF12A072}"/>
              </a:ext>
            </a:extLst>
          </p:cNvPr>
          <p:cNvSpPr>
            <a:spLocks noGrp="1"/>
          </p:cNvSpPr>
          <p:nvPr>
            <p:ph sz="half" idx="2"/>
          </p:nvPr>
        </p:nvSpPr>
        <p:spPr>
          <a:xfrm>
            <a:off x="6230816" y="1058579"/>
            <a:ext cx="5525964"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1">
            <a:extLst>
              <a:ext uri="{FF2B5EF4-FFF2-40B4-BE49-F238E27FC236}">
                <a16:creationId xmlns:a16="http://schemas.microsoft.com/office/drawing/2014/main" id="{E1BF993A-EF70-465C-BBD6-E10F4F0DF007}"/>
              </a:ext>
            </a:extLst>
          </p:cNvPr>
          <p:cNvSpPr>
            <a:spLocks noGrp="1"/>
          </p:cNvSpPr>
          <p:nvPr>
            <p:ph type="title"/>
          </p:nvPr>
        </p:nvSpPr>
        <p:spPr>
          <a:xfrm>
            <a:off x="587619" y="2403"/>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63477739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D045EC-518F-4A5B-9F10-F6FEAAD33B88}"/>
              </a:ext>
            </a:extLst>
          </p:cNvPr>
          <p:cNvSpPr>
            <a:spLocks noGrp="1"/>
          </p:cNvSpPr>
          <p:nvPr>
            <p:ph type="body" idx="1"/>
          </p:nvPr>
        </p:nvSpPr>
        <p:spPr>
          <a:xfrm>
            <a:off x="530999" y="1075713"/>
            <a:ext cx="546857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E8D648-BB84-4A24-8F33-2462403CD35D}"/>
              </a:ext>
            </a:extLst>
          </p:cNvPr>
          <p:cNvSpPr>
            <a:spLocks noGrp="1"/>
          </p:cNvSpPr>
          <p:nvPr>
            <p:ph sz="half" idx="2"/>
          </p:nvPr>
        </p:nvSpPr>
        <p:spPr>
          <a:xfrm>
            <a:off x="529004" y="1922143"/>
            <a:ext cx="5468572"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C91A6-CB77-4929-9C80-01DECAA5A757}"/>
              </a:ext>
            </a:extLst>
          </p:cNvPr>
          <p:cNvSpPr>
            <a:spLocks noGrp="1"/>
          </p:cNvSpPr>
          <p:nvPr>
            <p:ph type="body" sz="quarter" idx="3"/>
          </p:nvPr>
        </p:nvSpPr>
        <p:spPr>
          <a:xfrm>
            <a:off x="6172200" y="1098231"/>
            <a:ext cx="552596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D644D-1145-4DCC-BBAE-6BEE7AAE659C}"/>
              </a:ext>
            </a:extLst>
          </p:cNvPr>
          <p:cNvSpPr>
            <a:spLocks noGrp="1"/>
          </p:cNvSpPr>
          <p:nvPr>
            <p:ph sz="quarter" idx="4"/>
          </p:nvPr>
        </p:nvSpPr>
        <p:spPr>
          <a:xfrm>
            <a:off x="6172200" y="1922143"/>
            <a:ext cx="552596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B22D4903-112B-4623-B6AC-0777EBA38F6D}"/>
              </a:ext>
            </a:extLst>
          </p:cNvPr>
          <p:cNvSpPr>
            <a:spLocks noGrp="1"/>
          </p:cNvSpPr>
          <p:nvPr>
            <p:ph type="title"/>
          </p:nvPr>
        </p:nvSpPr>
        <p:spPr>
          <a:xfrm>
            <a:off x="529004"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97905459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FD586FA4-FBF2-4332-BD92-04788C6B2E04}"/>
              </a:ext>
            </a:extLst>
          </p:cNvPr>
          <p:cNvSpPr>
            <a:spLocks noGrp="1"/>
          </p:cNvSpPr>
          <p:nvPr>
            <p:ph type="title"/>
          </p:nvPr>
        </p:nvSpPr>
        <p:spPr>
          <a:xfrm>
            <a:off x="511419" y="0"/>
            <a:ext cx="11169161" cy="105617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20684120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686-6B32-40F2-919E-6A8EB10DA48C}"/>
              </a:ext>
            </a:extLst>
          </p:cNvPr>
          <p:cNvSpPr>
            <a:spLocks noGrp="1"/>
          </p:cNvSpPr>
          <p:nvPr>
            <p:ph type="title"/>
          </p:nvPr>
        </p:nvSpPr>
        <p:spPr>
          <a:xfrm>
            <a:off x="531936" y="457200"/>
            <a:ext cx="4240090"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3C33F-B546-4CFD-8127-11D65F95AEB8}"/>
              </a:ext>
            </a:extLst>
          </p:cNvPr>
          <p:cNvSpPr>
            <a:spLocks noGrp="1"/>
          </p:cNvSpPr>
          <p:nvPr>
            <p:ph idx="1"/>
          </p:nvPr>
        </p:nvSpPr>
        <p:spPr>
          <a:xfrm>
            <a:off x="5183188" y="457201"/>
            <a:ext cx="6476876" cy="54038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A53DEC-61C0-4EB7-ADA5-282445E8428D}"/>
              </a:ext>
            </a:extLst>
          </p:cNvPr>
          <p:cNvSpPr>
            <a:spLocks noGrp="1"/>
          </p:cNvSpPr>
          <p:nvPr>
            <p:ph type="body" sz="half" idx="2"/>
          </p:nvPr>
        </p:nvSpPr>
        <p:spPr>
          <a:xfrm>
            <a:off x="531936" y="2057400"/>
            <a:ext cx="424009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08056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ideo" Target="../media/media1.mp4"/><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microsoft.com/office/2007/relationships/media" Target="../media/media1.mp4"/><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38.xml"/><Relationship Id="rId13" Type="http://schemas.openxmlformats.org/officeDocument/2006/relationships/slideLayout" Target="../slideLayouts/slideLayout143.xml"/><Relationship Id="rId18" Type="http://schemas.openxmlformats.org/officeDocument/2006/relationships/slideLayout" Target="../slideLayouts/slideLayout148.xml"/><Relationship Id="rId3" Type="http://schemas.openxmlformats.org/officeDocument/2006/relationships/slideLayout" Target="../slideLayouts/slideLayout133.xml"/><Relationship Id="rId21" Type="http://schemas.openxmlformats.org/officeDocument/2006/relationships/image" Target="../media/image1.png"/><Relationship Id="rId7" Type="http://schemas.openxmlformats.org/officeDocument/2006/relationships/slideLayout" Target="../slideLayouts/slideLayout137.xml"/><Relationship Id="rId12" Type="http://schemas.openxmlformats.org/officeDocument/2006/relationships/slideLayout" Target="../slideLayouts/slideLayout142.xml"/><Relationship Id="rId17" Type="http://schemas.openxmlformats.org/officeDocument/2006/relationships/slideLayout" Target="../slideLayouts/slideLayout147.xml"/><Relationship Id="rId2" Type="http://schemas.openxmlformats.org/officeDocument/2006/relationships/slideLayout" Target="../slideLayouts/slideLayout132.xml"/><Relationship Id="rId16" Type="http://schemas.openxmlformats.org/officeDocument/2006/relationships/slideLayout" Target="../slideLayouts/slideLayout146.xml"/><Relationship Id="rId20" Type="http://schemas.openxmlformats.org/officeDocument/2006/relationships/theme" Target="../theme/theme10.xml"/><Relationship Id="rId1" Type="http://schemas.openxmlformats.org/officeDocument/2006/relationships/slideLayout" Target="../slideLayouts/slideLayout131.xml"/><Relationship Id="rId6" Type="http://schemas.openxmlformats.org/officeDocument/2006/relationships/slideLayout" Target="../slideLayouts/slideLayout136.xml"/><Relationship Id="rId11" Type="http://schemas.openxmlformats.org/officeDocument/2006/relationships/slideLayout" Target="../slideLayouts/slideLayout141.xml"/><Relationship Id="rId5" Type="http://schemas.openxmlformats.org/officeDocument/2006/relationships/slideLayout" Target="../slideLayouts/slideLayout135.xml"/><Relationship Id="rId15" Type="http://schemas.openxmlformats.org/officeDocument/2006/relationships/slideLayout" Target="../slideLayouts/slideLayout145.xml"/><Relationship Id="rId10" Type="http://schemas.openxmlformats.org/officeDocument/2006/relationships/slideLayout" Target="../slideLayouts/slideLayout140.xml"/><Relationship Id="rId19" Type="http://schemas.openxmlformats.org/officeDocument/2006/relationships/slideLayout" Target="../slideLayouts/slideLayout149.xml"/><Relationship Id="rId4" Type="http://schemas.openxmlformats.org/officeDocument/2006/relationships/slideLayout" Target="../slideLayouts/slideLayout134.xml"/><Relationship Id="rId9" Type="http://schemas.openxmlformats.org/officeDocument/2006/relationships/slideLayout" Target="../slideLayouts/slideLayout139.xml"/><Relationship Id="rId14" Type="http://schemas.openxmlformats.org/officeDocument/2006/relationships/slideLayout" Target="../slideLayouts/slideLayout144.xml"/><Relationship Id="rId22" Type="http://schemas.openxmlformats.org/officeDocument/2006/relationships/image" Target="../media/image2.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57.xml"/><Relationship Id="rId13" Type="http://schemas.openxmlformats.org/officeDocument/2006/relationships/slideLayout" Target="../slideLayouts/slideLayout162.xml"/><Relationship Id="rId3" Type="http://schemas.openxmlformats.org/officeDocument/2006/relationships/slideLayout" Target="../slideLayouts/slideLayout152.xml"/><Relationship Id="rId7" Type="http://schemas.openxmlformats.org/officeDocument/2006/relationships/slideLayout" Target="../slideLayouts/slideLayout156.xml"/><Relationship Id="rId12" Type="http://schemas.openxmlformats.org/officeDocument/2006/relationships/slideLayout" Target="../slideLayouts/slideLayout161.xml"/><Relationship Id="rId17" Type="http://schemas.openxmlformats.org/officeDocument/2006/relationships/image" Target="../media/image9.png"/><Relationship Id="rId2" Type="http://schemas.openxmlformats.org/officeDocument/2006/relationships/slideLayout" Target="../slideLayouts/slideLayout151.xml"/><Relationship Id="rId16" Type="http://schemas.openxmlformats.org/officeDocument/2006/relationships/image" Target="../media/image2.png"/><Relationship Id="rId1" Type="http://schemas.openxmlformats.org/officeDocument/2006/relationships/slideLayout" Target="../slideLayouts/slideLayout150.xml"/><Relationship Id="rId6" Type="http://schemas.openxmlformats.org/officeDocument/2006/relationships/slideLayout" Target="../slideLayouts/slideLayout155.xml"/><Relationship Id="rId11" Type="http://schemas.openxmlformats.org/officeDocument/2006/relationships/slideLayout" Target="../slideLayouts/slideLayout160.xml"/><Relationship Id="rId5" Type="http://schemas.openxmlformats.org/officeDocument/2006/relationships/slideLayout" Target="../slideLayouts/slideLayout154.xml"/><Relationship Id="rId15" Type="http://schemas.openxmlformats.org/officeDocument/2006/relationships/theme" Target="../theme/theme11.xml"/><Relationship Id="rId10" Type="http://schemas.openxmlformats.org/officeDocument/2006/relationships/slideLayout" Target="../slideLayouts/slideLayout159.xml"/><Relationship Id="rId4" Type="http://schemas.openxmlformats.org/officeDocument/2006/relationships/slideLayout" Target="../slideLayouts/slideLayout153.xml"/><Relationship Id="rId9" Type="http://schemas.openxmlformats.org/officeDocument/2006/relationships/slideLayout" Target="../slideLayouts/slideLayout158.xml"/><Relationship Id="rId14" Type="http://schemas.openxmlformats.org/officeDocument/2006/relationships/slideLayout" Target="../slideLayouts/slideLayout16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png"/><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18" Type="http://schemas.openxmlformats.org/officeDocument/2006/relationships/slideLayout" Target="../slideLayouts/slideLayout59.xml"/><Relationship Id="rId3" Type="http://schemas.openxmlformats.org/officeDocument/2006/relationships/slideLayout" Target="../slideLayouts/slideLayout44.xml"/><Relationship Id="rId21" Type="http://schemas.openxmlformats.org/officeDocument/2006/relationships/image" Target="../media/image1.png"/><Relationship Id="rId7" Type="http://schemas.openxmlformats.org/officeDocument/2006/relationships/slideLayout" Target="../slideLayouts/slideLayout48.xml"/><Relationship Id="rId12" Type="http://schemas.openxmlformats.org/officeDocument/2006/relationships/slideLayout" Target="../slideLayouts/slideLayout53.xml"/><Relationship Id="rId17" Type="http://schemas.openxmlformats.org/officeDocument/2006/relationships/slideLayout" Target="../slideLayouts/slideLayout58.xml"/><Relationship Id="rId2" Type="http://schemas.openxmlformats.org/officeDocument/2006/relationships/slideLayout" Target="../slideLayouts/slideLayout43.xml"/><Relationship Id="rId16" Type="http://schemas.openxmlformats.org/officeDocument/2006/relationships/slideLayout" Target="../slideLayouts/slideLayout57.xml"/><Relationship Id="rId20" Type="http://schemas.openxmlformats.org/officeDocument/2006/relationships/theme" Target="../theme/theme4.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19" Type="http://schemas.openxmlformats.org/officeDocument/2006/relationships/slideLayout" Target="../slideLayouts/slideLayout60.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 Id="rId22"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18" Type="http://schemas.microsoft.com/office/2007/relationships/media" Target="../media/media1.mp4"/><Relationship Id="rId3" Type="http://schemas.openxmlformats.org/officeDocument/2006/relationships/slideLayout" Target="../slideLayouts/slideLayout63.xml"/><Relationship Id="rId21" Type="http://schemas.openxmlformats.org/officeDocument/2006/relationships/image" Target="../media/image2.png"/><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theme" Target="../theme/theme5.xml"/><Relationship Id="rId2" Type="http://schemas.openxmlformats.org/officeDocument/2006/relationships/slideLayout" Target="../slideLayouts/slideLayout62.xml"/><Relationship Id="rId16" Type="http://schemas.openxmlformats.org/officeDocument/2006/relationships/slideLayout" Target="../slideLayouts/slideLayout76.xml"/><Relationship Id="rId20" Type="http://schemas.openxmlformats.org/officeDocument/2006/relationships/image" Target="../media/image1.png"/><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slideLayout" Target="../slideLayouts/slideLayout75.xml"/><Relationship Id="rId10" Type="http://schemas.openxmlformats.org/officeDocument/2006/relationships/slideLayout" Target="../slideLayouts/slideLayout70.xml"/><Relationship Id="rId19" Type="http://schemas.openxmlformats.org/officeDocument/2006/relationships/video" Target="../media/media1.mp4"/><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slideLayout" Target="../slideLayouts/slideLayout74.xml"/><Relationship Id="rId22"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theme" Target="../theme/theme6.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2.pn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18" Type="http://schemas.openxmlformats.org/officeDocument/2006/relationships/theme" Target="../theme/theme7.xml"/><Relationship Id="rId3" Type="http://schemas.openxmlformats.org/officeDocument/2006/relationships/slideLayout" Target="../slideLayouts/slideLayout91.xml"/><Relationship Id="rId21" Type="http://schemas.openxmlformats.org/officeDocument/2006/relationships/image" Target="../media/image1.png"/><Relationship Id="rId7" Type="http://schemas.openxmlformats.org/officeDocument/2006/relationships/slideLayout" Target="../slideLayouts/slideLayout95.xml"/><Relationship Id="rId12" Type="http://schemas.openxmlformats.org/officeDocument/2006/relationships/slideLayout" Target="../slideLayouts/slideLayout100.xml"/><Relationship Id="rId17" Type="http://schemas.openxmlformats.org/officeDocument/2006/relationships/slideLayout" Target="../slideLayouts/slideLayout105.xml"/><Relationship Id="rId2" Type="http://schemas.openxmlformats.org/officeDocument/2006/relationships/slideLayout" Target="../slideLayouts/slideLayout90.xml"/><Relationship Id="rId16" Type="http://schemas.openxmlformats.org/officeDocument/2006/relationships/slideLayout" Target="../slideLayouts/slideLayout104.xml"/><Relationship Id="rId20" Type="http://schemas.openxmlformats.org/officeDocument/2006/relationships/video" Target="../media/media1.mp4"/><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slideLayout" Target="../slideLayouts/slideLayout103.xml"/><Relationship Id="rId23" Type="http://schemas.openxmlformats.org/officeDocument/2006/relationships/image" Target="../media/image3.png"/><Relationship Id="rId10" Type="http://schemas.openxmlformats.org/officeDocument/2006/relationships/slideLayout" Target="../slideLayouts/slideLayout98.xml"/><Relationship Id="rId19" Type="http://schemas.microsoft.com/office/2007/relationships/media" Target="../media/media1.mp4"/><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 Id="rId22"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3.xml"/><Relationship Id="rId13" Type="http://schemas.openxmlformats.org/officeDocument/2006/relationships/slideLayout" Target="../slideLayouts/slideLayout118.xml"/><Relationship Id="rId3" Type="http://schemas.openxmlformats.org/officeDocument/2006/relationships/slideLayout" Target="../slideLayouts/slideLayout108.xml"/><Relationship Id="rId7" Type="http://schemas.openxmlformats.org/officeDocument/2006/relationships/slideLayout" Target="../slideLayouts/slideLayout112.xml"/><Relationship Id="rId12" Type="http://schemas.openxmlformats.org/officeDocument/2006/relationships/slideLayout" Target="../slideLayouts/slideLayout117.xml"/><Relationship Id="rId17" Type="http://schemas.openxmlformats.org/officeDocument/2006/relationships/image" Target="../media/image2.png"/><Relationship Id="rId2" Type="http://schemas.openxmlformats.org/officeDocument/2006/relationships/slideLayout" Target="../slideLayouts/slideLayout107.xml"/><Relationship Id="rId16" Type="http://schemas.openxmlformats.org/officeDocument/2006/relationships/image" Target="../media/image1.png"/><Relationship Id="rId1" Type="http://schemas.openxmlformats.org/officeDocument/2006/relationships/slideLayout" Target="../slideLayouts/slideLayout106.xml"/><Relationship Id="rId6" Type="http://schemas.openxmlformats.org/officeDocument/2006/relationships/slideLayout" Target="../slideLayouts/slideLayout111.xml"/><Relationship Id="rId11" Type="http://schemas.openxmlformats.org/officeDocument/2006/relationships/slideLayout" Target="../slideLayouts/slideLayout116.xml"/><Relationship Id="rId5" Type="http://schemas.openxmlformats.org/officeDocument/2006/relationships/slideLayout" Target="../slideLayouts/slideLayout110.xml"/><Relationship Id="rId15" Type="http://schemas.openxmlformats.org/officeDocument/2006/relationships/theme" Target="../theme/theme8.xml"/><Relationship Id="rId10" Type="http://schemas.openxmlformats.org/officeDocument/2006/relationships/slideLayout" Target="../slideLayouts/slideLayout115.xml"/><Relationship Id="rId4" Type="http://schemas.openxmlformats.org/officeDocument/2006/relationships/slideLayout" Target="../slideLayouts/slideLayout109.xml"/><Relationship Id="rId9" Type="http://schemas.openxmlformats.org/officeDocument/2006/relationships/slideLayout" Target="../slideLayouts/slideLayout114.xml"/><Relationship Id="rId14" Type="http://schemas.openxmlformats.org/officeDocument/2006/relationships/slideLayout" Target="../slideLayouts/slideLayout11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7.xml"/><Relationship Id="rId13" Type="http://schemas.openxmlformats.org/officeDocument/2006/relationships/image" Target="../media/image13.png"/><Relationship Id="rId3" Type="http://schemas.openxmlformats.org/officeDocument/2006/relationships/slideLayout" Target="../slideLayouts/slideLayout122.xml"/><Relationship Id="rId7" Type="http://schemas.openxmlformats.org/officeDocument/2006/relationships/slideLayout" Target="../slideLayouts/slideLayout126.xml"/><Relationship Id="rId12" Type="http://schemas.openxmlformats.org/officeDocument/2006/relationships/theme" Target="../theme/theme9.xml"/><Relationship Id="rId2" Type="http://schemas.openxmlformats.org/officeDocument/2006/relationships/slideLayout" Target="../slideLayouts/slideLayout121.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slideLayout" Target="../slideLayouts/slideLayout130.xml"/><Relationship Id="rId5" Type="http://schemas.openxmlformats.org/officeDocument/2006/relationships/slideLayout" Target="../slideLayouts/slideLayout124.xml"/><Relationship Id="rId10" Type="http://schemas.openxmlformats.org/officeDocument/2006/relationships/slideLayout" Target="../slideLayouts/slideLayout129.xml"/><Relationship Id="rId4" Type="http://schemas.openxmlformats.org/officeDocument/2006/relationships/slideLayout" Target="../slideLayouts/slideLayout123.xml"/><Relationship Id="rId9" Type="http://schemas.openxmlformats.org/officeDocument/2006/relationships/slideLayout" Target="../slideLayouts/slideLayout128.xml"/><Relationship Id="rId14" Type="http://schemas.openxmlformats.org/officeDocument/2006/relationships/image" Target="../media/image1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19" cstate="screen">
            <a:extLst>
              <a:ext uri="{28A0092B-C50C-407E-A947-70E740481C1C}">
                <a14:useLocalDpi xmlns:a14="http://schemas.microsoft.com/office/drawing/2010/main" val="0"/>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20" cstate="screen">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BNI-GROWTH mini.mp4" descr="BNI-GROWTH mini.mp4">
            <a:extLst>
              <a:ext uri="{FF2B5EF4-FFF2-40B4-BE49-F238E27FC236}">
                <a16:creationId xmlns:a16="http://schemas.microsoft.com/office/drawing/2014/main" id="{679BAEC6-771D-D547-9396-C9230E61A14D}"/>
              </a:ext>
            </a:extLst>
          </p:cNvPr>
          <p:cNvPicPr>
            <a:picLocks/>
          </p:cNvPicPr>
          <p:nvPr userDrawn="1">
            <a:videoFile r:link="rId18"/>
            <p:extLst>
              <p:ext uri="{DAA4B4D4-6D71-4841-9C94-3DE7FCFB9230}">
                <p14:media xmlns:p14="http://schemas.microsoft.com/office/powerpoint/2010/main" r:embed="rId17"/>
              </p:ext>
            </p:extLst>
          </p:nvPr>
        </p:nvPicPr>
        <p:blipFill>
          <a:blip r:embed="rId21"/>
          <a:stretch>
            <a:fillRect/>
          </a:stretch>
        </p:blipFill>
        <p:spPr>
          <a:xfrm>
            <a:off x="9664177" y="4910212"/>
            <a:ext cx="2896534" cy="2896534"/>
          </a:xfrm>
          <a:prstGeom prst="rect">
            <a:avLst/>
          </a:prstGeom>
          <a:ln w="12700">
            <a:miter lim="400000"/>
          </a:ln>
        </p:spPr>
      </p:pic>
    </p:spTree>
    <p:extLst>
      <p:ext uri="{BB962C8B-B14F-4D97-AF65-F5344CB8AC3E}">
        <p14:creationId xmlns:p14="http://schemas.microsoft.com/office/powerpoint/2010/main" val="145067111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6"/>
                                        </p:tgtEl>
                                      </p:cBhvr>
                                    </p:cmd>
                                  </p:childTnLst>
                                </p:cTn>
                              </p:par>
                            </p:childTnLst>
                          </p:cTn>
                        </p:par>
                      </p:childTnLst>
                    </p:cTn>
                  </p:par>
                </p:childTnLst>
              </p:cTn>
              <p:nextCondLst>
                <p:cond evt="onClick" delay="0">
                  <p:tgtEl>
                    <p:spTgt spid="6"/>
                  </p:tgtEl>
                </p:cond>
              </p:nextCondLst>
            </p:seq>
            <p:video>
              <p:cMediaNode vol="100000">
                <p:cTn id="12" fill="hold" display="0">
                  <p:stCondLst>
                    <p:cond delay="indefinite"/>
                  </p:stCondLst>
                </p:cTn>
                <p:tgtEl>
                  <p:spTgt spid="6"/>
                </p:tgtEl>
              </p:cMediaNode>
            </p:video>
          </p:childTnLst>
        </p:cTn>
      </p:par>
    </p:tnLst>
  </p:timing>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21" cstate="print">
            <a:extLst>
              <a:ext uri="{28A0092B-C50C-407E-A947-70E740481C1C}">
                <a14:useLocalDpi xmlns:a14="http://schemas.microsoft.com/office/drawing/2010/main" val="0"/>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22" cstate="print">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864888"/>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 id="2147483843" r:id="rId17"/>
    <p:sldLayoutId id="2147483844" r:id="rId18"/>
    <p:sldLayoutId id="2147483845" r:id="rId19"/>
  </p:sldLayoutIdLst>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124692"/>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87167" y="1285308"/>
            <a:ext cx="11169161" cy="48106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Picture 2" descr="A close up of a sign&#10;&#10;Description automatically generated">
            <a:extLst>
              <a:ext uri="{FF2B5EF4-FFF2-40B4-BE49-F238E27FC236}">
                <a16:creationId xmlns:a16="http://schemas.microsoft.com/office/drawing/2014/main" id="{C7600220-594C-1C45-8392-17C39B7150D8}"/>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60963" y="6200421"/>
            <a:ext cx="798042" cy="543066"/>
          </a:xfrm>
          <a:prstGeom prst="rect">
            <a:avLst/>
          </a:prstGeom>
        </p:spPr>
      </p:pic>
    </p:spTree>
    <p:extLst>
      <p:ext uri="{BB962C8B-B14F-4D97-AF65-F5344CB8AC3E}">
        <p14:creationId xmlns:p14="http://schemas.microsoft.com/office/powerpoint/2010/main" val="3514477564"/>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 id="2147483900" r:id="rId14"/>
  </p:sldLayoutIdLst>
  <p:txStyles>
    <p:titleStyle>
      <a:lvl1pPr algn="ctr" defTabSz="914400"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Picture 2" descr="A close up of a sign&#10;&#10;Description automatically generated">
            <a:extLst>
              <a:ext uri="{FF2B5EF4-FFF2-40B4-BE49-F238E27FC236}">
                <a16:creationId xmlns:a16="http://schemas.microsoft.com/office/drawing/2014/main" id="{C7600220-594C-1C45-8392-17C39B7150D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0963" y="6200421"/>
            <a:ext cx="798042" cy="543066"/>
          </a:xfrm>
          <a:prstGeom prst="rect">
            <a:avLst/>
          </a:prstGeom>
        </p:spPr>
      </p:pic>
    </p:spTree>
    <p:extLst>
      <p:ext uri="{BB962C8B-B14F-4D97-AF65-F5344CB8AC3E}">
        <p14:creationId xmlns:p14="http://schemas.microsoft.com/office/powerpoint/2010/main" val="333240488"/>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64" r:id="rId3"/>
    <p:sldLayoutId id="214748366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914400"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17" cstate="print">
            <a:extLst>
              <a:ext uri="{28A0092B-C50C-407E-A947-70E740481C1C}">
                <a14:useLocalDpi xmlns:a14="http://schemas.microsoft.com/office/drawing/2010/main" val="0"/>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18" cstate="print">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9522637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99" r:id="rId14"/>
    <p:sldLayoutId id="2147483716" r:id="rId15"/>
  </p:sldLayoutIdLst>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21" cstate="print">
            <a:extLst>
              <a:ext uri="{28A0092B-C50C-407E-A947-70E740481C1C}">
                <a14:useLocalDpi xmlns:a14="http://schemas.microsoft.com/office/drawing/2010/main" val="0"/>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22" cstate="print">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5617048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 id="2147483698" r:id="rId19"/>
  </p:sldLayoutIdLst>
  <mc:AlternateContent xmlns:mc="http://schemas.openxmlformats.org/markup-compatibility/2006" xmlns:p14="http://schemas.microsoft.com/office/powerpoint/2010/main">
    <mc:Choice Requires="p14">
      <p:transition spd="slow" p14:dur="45000"/>
    </mc:Choice>
    <mc:Fallback xmlns="">
      <p:transition spd="slow"/>
    </mc:Fallback>
  </mc:AlternateContent>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20" cstate="screen">
            <a:extLst>
              <a:ext uri="{28A0092B-C50C-407E-A947-70E740481C1C}">
                <a14:useLocalDpi xmlns:a14="http://schemas.microsoft.com/office/drawing/2010/main"/>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21" cstate="screen">
            <a:extLst>
              <a:ext uri="{28A0092B-C50C-407E-A947-70E740481C1C}">
                <a14:useLocalDpi xmlns:a14="http://schemas.microsoft.com/office/drawing/2010/main"/>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BNI-GROWTH mini.mp4" descr="BNI-GROWTH mini.mp4">
            <a:extLst>
              <a:ext uri="{FF2B5EF4-FFF2-40B4-BE49-F238E27FC236}">
                <a16:creationId xmlns:a16="http://schemas.microsoft.com/office/drawing/2014/main" id="{679BAEC6-771D-D547-9396-C9230E61A14D}"/>
              </a:ext>
            </a:extLst>
          </p:cNvPr>
          <p:cNvPicPr>
            <a:picLocks/>
          </p:cNvPicPr>
          <p:nvPr userDrawn="1">
            <a:videoFile r:link="rId19"/>
            <p:extLst>
              <p:ext uri="{DAA4B4D4-6D71-4841-9C94-3DE7FCFB9230}">
                <p14:media xmlns:p14="http://schemas.microsoft.com/office/powerpoint/2010/main" r:embed="rId18"/>
              </p:ext>
            </p:extLst>
          </p:nvPr>
        </p:nvPicPr>
        <p:blipFill>
          <a:blip r:embed="rId22"/>
          <a:stretch>
            <a:fillRect/>
          </a:stretch>
        </p:blipFill>
        <p:spPr>
          <a:xfrm>
            <a:off x="9664177" y="4910212"/>
            <a:ext cx="2896534" cy="2896534"/>
          </a:xfrm>
          <a:prstGeom prst="rect">
            <a:avLst/>
          </a:prstGeom>
          <a:ln w="12700">
            <a:miter lim="400000"/>
          </a:ln>
        </p:spPr>
      </p:pic>
    </p:spTree>
    <p:extLst>
      <p:ext uri="{BB962C8B-B14F-4D97-AF65-F5344CB8AC3E}">
        <p14:creationId xmlns:p14="http://schemas.microsoft.com/office/powerpoint/2010/main" val="219591109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6"/>
                                        </p:tgtEl>
                                      </p:cBhvr>
                                    </p:cmd>
                                  </p:childTnLst>
                                </p:cTn>
                              </p:par>
                            </p:childTnLst>
                          </p:cTn>
                        </p:par>
                      </p:childTnLst>
                    </p:cTn>
                  </p:par>
                </p:childTnLst>
              </p:cTn>
              <p:nextCondLst>
                <p:cond evt="onClick" delay="0">
                  <p:tgtEl>
                    <p:spTgt spid="6"/>
                  </p:tgtEl>
                </p:cond>
              </p:nextCondLst>
            </p:seq>
            <p:video>
              <p:cMediaNode vol="100000">
                <p:cTn id="12" fill="hold" display="0">
                  <p:stCondLst>
                    <p:cond delay="indefinite"/>
                  </p:stCondLst>
                </p:cTn>
                <p:tgtEl>
                  <p:spTgt spid="6"/>
                </p:tgtEl>
              </p:cMediaNode>
            </p:video>
          </p:childTnLst>
        </p:cTn>
      </p:par>
    </p:tnLst>
  </p:timing>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a:xfrm>
            <a:off x="160963" y="6351103"/>
            <a:ext cx="976497" cy="374498"/>
          </a:xfrm>
          <a:prstGeom prst="rect">
            <a:avLst/>
          </a:prstGeom>
        </p:spPr>
      </p:pic>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a:xfrm>
            <a:off x="10168097" y="5813346"/>
            <a:ext cx="2033474" cy="1064866"/>
          </a:xfrm>
          <a:prstGeom prst="rect">
            <a:avLst/>
          </a:prstGeom>
        </p:spPr>
      </p:pic>
      <p:sp>
        <p:nvSpPr>
          <p:cNvPr id="11" name="Title Placeholder 1"/>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461657"/>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Lst>
  <p:txStyles>
    <p:titleStyle>
      <a:lvl1pPr algn="ctr" defTabSz="914400" rtl="0" eaLnBrk="1" latinLnBrk="0" hangingPunct="1">
        <a:lnSpc>
          <a:spcPct val="90000"/>
        </a:lnSpc>
        <a:spcBef>
          <a:spcPct val="0"/>
        </a:spcBef>
        <a:buNone/>
        <a:defRPr sz="4000" b="1" kern="1200">
          <a:solidFill>
            <a:srgbClr val="000000"/>
          </a:solidFill>
          <a:latin typeface="Arial" panose="020B0604020202090204" pitchFamily="34" charset="0"/>
          <a:ea typeface="+mj-ea"/>
          <a:cs typeface="Arial" panose="020B0604020202090204" pitchFamily="34" charset="0"/>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rgbClr val="000000"/>
          </a:solidFill>
          <a:latin typeface="Arial" panose="020B0604020202090204" pitchFamily="34" charset="0"/>
          <a:ea typeface="+mn-ea"/>
          <a:cs typeface="Arial" panose="020B0604020202090204" pitchFamily="34" charset="0"/>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rgbClr val="000000"/>
          </a:solidFill>
          <a:latin typeface="Arial" panose="020B0604020202090204" pitchFamily="34" charset="0"/>
          <a:ea typeface="+mn-ea"/>
          <a:cs typeface="Arial" panose="020B0604020202090204" pitchFamily="34" charset="0"/>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rgbClr val="000000"/>
          </a:solidFill>
          <a:latin typeface="Arial" panose="020B0604020202090204" pitchFamily="34" charset="0"/>
          <a:ea typeface="+mn-ea"/>
          <a:cs typeface="Arial" panose="020B0604020202090204" pitchFamily="34" charset="0"/>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rgbClr val="000000"/>
          </a:solidFill>
          <a:latin typeface="Arial" panose="020B0604020202090204" pitchFamily="34" charset="0"/>
          <a:ea typeface="+mn-ea"/>
          <a:cs typeface="Arial" panose="020B0604020202090204" pitchFamily="34" charset="0"/>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rgbClr val="000000"/>
          </a:solidFill>
          <a:latin typeface="Arial" panose="020B0604020202090204" pitchFamily="34" charset="0"/>
          <a:ea typeface="+mn-ea"/>
          <a:cs typeface="Arial" panose="020B0604020202090204" pitchFamily="34" charset="0"/>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21" cstate="screen">
            <a:extLst>
              <a:ext uri="{28A0092B-C50C-407E-A947-70E740481C1C}">
                <a14:useLocalDpi xmlns:a14="http://schemas.microsoft.com/office/drawing/2010/main" val="0"/>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22" cstate="screen">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BNI-GROWTH mini.mp4" descr="BNI-GROWTH mini.mp4">
            <a:extLst>
              <a:ext uri="{FF2B5EF4-FFF2-40B4-BE49-F238E27FC236}">
                <a16:creationId xmlns:a16="http://schemas.microsoft.com/office/drawing/2014/main" id="{679BAEC6-771D-D547-9396-C9230E61A14D}"/>
              </a:ext>
            </a:extLst>
          </p:cNvPr>
          <p:cNvPicPr>
            <a:picLocks/>
          </p:cNvPicPr>
          <p:nvPr userDrawn="1">
            <a:videoFile r:link="rId20"/>
            <p:extLst>
              <p:ext uri="{DAA4B4D4-6D71-4841-9C94-3DE7FCFB9230}">
                <p14:media xmlns:p14="http://schemas.microsoft.com/office/powerpoint/2010/main" r:embed="rId19"/>
              </p:ext>
            </p:extLst>
          </p:nvPr>
        </p:nvPicPr>
        <p:blipFill>
          <a:blip r:embed="rId23"/>
          <a:stretch>
            <a:fillRect/>
          </a:stretch>
        </p:blipFill>
        <p:spPr>
          <a:xfrm>
            <a:off x="9664177" y="4910212"/>
            <a:ext cx="2896534" cy="2896534"/>
          </a:xfrm>
          <a:prstGeom prst="rect">
            <a:avLst/>
          </a:prstGeom>
          <a:ln w="12700">
            <a:miter lim="400000"/>
          </a:ln>
        </p:spPr>
      </p:pic>
    </p:spTree>
    <p:extLst>
      <p:ext uri="{BB962C8B-B14F-4D97-AF65-F5344CB8AC3E}">
        <p14:creationId xmlns:p14="http://schemas.microsoft.com/office/powerpoint/2010/main" val="1813740286"/>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6"/>
                                        </p:tgtEl>
                                      </p:cBhvr>
                                    </p:cmd>
                                  </p:childTnLst>
                                </p:cTn>
                              </p:par>
                            </p:childTnLst>
                          </p:cTn>
                        </p:par>
                      </p:childTnLst>
                    </p:cTn>
                  </p:par>
                </p:childTnLst>
              </p:cTn>
              <p:nextCondLst>
                <p:cond evt="onClick" delay="0">
                  <p:tgtEl>
                    <p:spTgt spid="6"/>
                  </p:tgtEl>
                </p:cond>
              </p:nextCondLst>
            </p:seq>
            <p:video>
              <p:cMediaNode vol="100000">
                <p:cTn id="12" fill="hold" display="0">
                  <p:stCondLst>
                    <p:cond delay="indefinite"/>
                  </p:stCondLst>
                </p:cTn>
                <p:tgtEl>
                  <p:spTgt spid="6"/>
                </p:tgtEl>
              </p:cMediaNode>
            </p:video>
          </p:childTnLst>
        </p:cTn>
      </p:par>
    </p:tnLst>
  </p:timing>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E366C2-445C-8C4D-8274-4B1C66A25E12}"/>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p:blipFill>
        <p:spPr>
          <a:xfrm>
            <a:off x="160963" y="6351103"/>
            <a:ext cx="976497" cy="374498"/>
          </a:xfrm>
          <a:prstGeom prst="rect">
            <a:avLst/>
          </a:prstGeom>
        </p:spPr>
      </p:pic>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17" cstate="print">
            <a:extLst>
              <a:ext uri="{28A0092B-C50C-407E-A947-70E740481C1C}">
                <a14:useLocalDpi xmlns:a14="http://schemas.microsoft.com/office/drawing/2010/main" val="0"/>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dirty="0"/>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106172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Lst>
  <p:txStyles>
    <p:titleStyle>
      <a:lvl1pPr algn="ctr" defTabSz="914400" rtl="0" eaLnBrk="1" latinLnBrk="0" hangingPunct="1">
        <a:lnSpc>
          <a:spcPct val="90000"/>
        </a:lnSpc>
        <a:spcBef>
          <a:spcPct val="0"/>
        </a:spcBef>
        <a:buNone/>
        <a:defRPr sz="4000" b="1" kern="1200">
          <a:solidFill>
            <a:srgbClr val="00000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A02FF0-C809-8646-916E-1F5576177580}"/>
              </a:ext>
            </a:extLst>
          </p:cNvPr>
          <p:cNvPicPr>
            <a:picLocks noChangeAspect="1"/>
          </p:cNvPicPr>
          <p:nvPr userDrawn="1"/>
        </p:nvPicPr>
        <p:blipFill>
          <a:blip r:embed="rId13" cstate="email">
            <a:extLst>
              <a:ext uri="{28A0092B-C50C-407E-A947-70E740481C1C}">
                <a14:useLocalDpi xmlns:a14="http://schemas.microsoft.com/office/drawing/2010/main"/>
              </a:ext>
            </a:extLst>
          </a:blip>
          <a:srcRect/>
          <a:stretch/>
        </p:blipFill>
        <p:spPr>
          <a:xfrm>
            <a:off x="10168097" y="5813346"/>
            <a:ext cx="2033474" cy="1064866"/>
          </a:xfrm>
          <a:prstGeom prst="rect">
            <a:avLst/>
          </a:prstGeom>
        </p:spPr>
      </p:pic>
      <p:sp>
        <p:nvSpPr>
          <p:cNvPr id="11" name="Title Placeholder 1">
            <a:extLst>
              <a:ext uri="{FF2B5EF4-FFF2-40B4-BE49-F238E27FC236}">
                <a16:creationId xmlns:a16="http://schemas.microsoft.com/office/drawing/2014/main" id="{C51039D2-5428-4F9C-983B-E871C7CFC06D}"/>
              </a:ext>
            </a:extLst>
          </p:cNvPr>
          <p:cNvSpPr>
            <a:spLocks noGrp="1"/>
          </p:cNvSpPr>
          <p:nvPr>
            <p:ph type="title"/>
          </p:nvPr>
        </p:nvSpPr>
        <p:spPr>
          <a:xfrm>
            <a:off x="597785" y="0"/>
            <a:ext cx="11169161" cy="1056176"/>
          </a:xfrm>
          <a:prstGeom prst="rect">
            <a:avLst/>
          </a:prstGeom>
        </p:spPr>
        <p:txBody>
          <a:bodyPr vert="horz" lIns="91440" tIns="45720" rIns="91440" bIns="45720" rtlCol="0" anchor="ctr">
            <a:normAutofit/>
          </a:bodyPr>
          <a:lstStyle/>
          <a:p>
            <a:r>
              <a:rPr lang="en-US"/>
              <a:t>Click to edit Master title style</a:t>
            </a:r>
          </a:p>
        </p:txBody>
      </p:sp>
      <p:sp>
        <p:nvSpPr>
          <p:cNvPr id="7" name="Text Placeholder 6">
            <a:extLst>
              <a:ext uri="{FF2B5EF4-FFF2-40B4-BE49-F238E27FC236}">
                <a16:creationId xmlns:a16="http://schemas.microsoft.com/office/drawing/2014/main" id="{382E9E18-8709-465F-B920-AAE11B6304A8}"/>
              </a:ext>
            </a:extLst>
          </p:cNvPr>
          <p:cNvSpPr>
            <a:spLocks noGrp="1"/>
          </p:cNvSpPr>
          <p:nvPr>
            <p:ph type="body" idx="1"/>
          </p:nvPr>
        </p:nvSpPr>
        <p:spPr>
          <a:xfrm>
            <a:off x="565417" y="1062790"/>
            <a:ext cx="11169161" cy="4528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descr="A close up of a sign&#10;&#10;Description automatically generated">
            <a:extLst>
              <a:ext uri="{FF2B5EF4-FFF2-40B4-BE49-F238E27FC236}">
                <a16:creationId xmlns:a16="http://schemas.microsoft.com/office/drawing/2014/main" id="{C7600220-594C-1C45-8392-17C39B7150D8}"/>
              </a:ext>
            </a:extLst>
          </p:cNvPr>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160963" y="6200421"/>
            <a:ext cx="798042" cy="543066"/>
          </a:xfrm>
          <a:prstGeom prst="rect">
            <a:avLst/>
          </a:prstGeom>
        </p:spPr>
      </p:pic>
    </p:spTree>
    <p:extLst>
      <p:ext uri="{BB962C8B-B14F-4D97-AF65-F5344CB8AC3E}">
        <p14:creationId xmlns:p14="http://schemas.microsoft.com/office/powerpoint/2010/main" val="1364176646"/>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ctr" defTabSz="914400"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C4D11E6-FF5A-F200-1A89-E7B9C2967E68}"/>
              </a:ext>
            </a:extLst>
          </p:cNvPr>
          <p:cNvSpPr>
            <a:spLocks noGrp="1"/>
          </p:cNvSpPr>
          <p:nvPr>
            <p:ph type="title"/>
          </p:nvPr>
        </p:nvSpPr>
        <p:spPr>
          <a:xfrm>
            <a:off x="565417" y="136801"/>
            <a:ext cx="11169161" cy="1360800"/>
          </a:xfrm>
        </p:spPr>
        <p:txBody>
          <a:bodyPr/>
          <a:lstStyle/>
          <a:p>
            <a:r>
              <a:rPr lang="ja-JP" altLang="en-US" dirty="0">
                <a:latin typeface="Meiryo UI" panose="020B0604030504040204" pitchFamily="50" charset="-128"/>
                <a:ea typeface="Meiryo UI" panose="020B0604030504040204" pitchFamily="50" charset="-128"/>
              </a:rPr>
              <a:t>〇〇のことでお困りの方がいたら</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□□さんの△△をおすすめします</a:t>
            </a:r>
          </a:p>
        </p:txBody>
      </p:sp>
      <p:sp>
        <p:nvSpPr>
          <p:cNvPr id="7" name="テキスト プレースホルダー 6">
            <a:extLst>
              <a:ext uri="{FF2B5EF4-FFF2-40B4-BE49-F238E27FC236}">
                <a16:creationId xmlns:a16="http://schemas.microsoft.com/office/drawing/2014/main" id="{68623B62-3816-57FD-5732-E60133443F41}"/>
              </a:ext>
            </a:extLst>
          </p:cNvPr>
          <p:cNvSpPr>
            <a:spLocks noGrp="1"/>
          </p:cNvSpPr>
          <p:nvPr>
            <p:ph type="body" sz="quarter" idx="10"/>
          </p:nvPr>
        </p:nvSpPr>
        <p:spPr>
          <a:xfrm>
            <a:off x="564928" y="1641600"/>
            <a:ext cx="11169650" cy="4255200"/>
          </a:xfrm>
        </p:spPr>
        <p:txBody>
          <a:bodyPr>
            <a:normAutofit fontScale="92500" lnSpcReduction="20000"/>
          </a:bodyPr>
          <a:lstStyle/>
          <a:p>
            <a:pPr marL="0" indent="0" algn="just">
              <a:buNone/>
            </a:pPr>
            <a:r>
              <a:rPr lang="ja-JP" altLang="en-US" dirty="0">
                <a:latin typeface="Meiryo UI" panose="020B0604030504040204" pitchFamily="50" charset="-128"/>
                <a:ea typeface="Meiryo UI" panose="020B0604030504040204" pitchFamily="50" charset="-128"/>
              </a:rPr>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dirty="0">
              <a:latin typeface="Meiryo UI" panose="020B0604030504040204" pitchFamily="50" charset="-128"/>
              <a:ea typeface="Meiryo UI" panose="020B0604030504040204" pitchFamily="50" charset="-128"/>
            </a:endParaRPr>
          </a:p>
          <a:p>
            <a:pPr marL="0" indent="0" algn="just">
              <a:buNone/>
            </a:pPr>
            <a:r>
              <a:rPr lang="ja-JP" altLang="en-US" dirty="0">
                <a:latin typeface="Meiryo UI" panose="020B0604030504040204" pitchFamily="50" charset="-128"/>
                <a:ea typeface="Meiryo UI" panose="020B0604030504040204" pitchFamily="50" charset="-128"/>
              </a:rPr>
              <a:t>〇〇〇〇〇〇〇〇〇〇〇〇〇〇〇〇〇〇〇〇〇〇〇〇〇〇〇〇〇〇〇〇〇〇〇〇〇〇〇〇〇〇〇〇〇〇〇〇〇</a:t>
            </a:r>
            <a:endParaRPr lang="en-US" altLang="ja-JP" dirty="0">
              <a:latin typeface="Meiryo UI" panose="020B0604030504040204" pitchFamily="50" charset="-128"/>
              <a:ea typeface="Meiryo UI" panose="020B0604030504040204" pitchFamily="50" charset="-128"/>
            </a:endParaRPr>
          </a:p>
          <a:p>
            <a:pPr marL="0" indent="0" algn="just">
              <a:buNone/>
            </a:pPr>
            <a:r>
              <a:rPr lang="ja-JP" altLang="en-US" dirty="0">
                <a:latin typeface="Meiryo UI" panose="020B0604030504040204" pitchFamily="50" charset="-128"/>
                <a:ea typeface="Meiryo UI" panose="020B0604030504040204" pitchFamily="50" charset="-128"/>
              </a:rPr>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p>
        </p:txBody>
      </p:sp>
      <p:sp>
        <p:nvSpPr>
          <p:cNvPr id="8" name="テキスト プレースホルダー 6">
            <a:extLst>
              <a:ext uri="{FF2B5EF4-FFF2-40B4-BE49-F238E27FC236}">
                <a16:creationId xmlns:a16="http://schemas.microsoft.com/office/drawing/2014/main" id="{B8CA7F2C-C48C-21BD-17C2-33109A3C7B81}"/>
              </a:ext>
            </a:extLst>
          </p:cNvPr>
          <p:cNvSpPr txBox="1">
            <a:spLocks/>
          </p:cNvSpPr>
          <p:nvPr/>
        </p:nvSpPr>
        <p:spPr>
          <a:xfrm>
            <a:off x="2476800" y="6048000"/>
            <a:ext cx="9048978" cy="482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0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0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0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US" altLang="ja-JP" dirty="0">
                <a:latin typeface="Meiryo UI" panose="020B0604030504040204" pitchFamily="50" charset="-128"/>
                <a:ea typeface="Meiryo UI" panose="020B0604030504040204" pitchFamily="50" charset="-128"/>
              </a:rPr>
              <a:t>0000</a:t>
            </a:r>
            <a:r>
              <a:rPr lang="ja-JP" altLang="en-US" dirty="0">
                <a:latin typeface="Meiryo UI" panose="020B0604030504040204" pitchFamily="50" charset="-128"/>
                <a:ea typeface="Meiryo UI" panose="020B0604030504040204" pitchFamily="50" charset="-128"/>
              </a:rPr>
              <a:t>年</a:t>
            </a:r>
            <a:r>
              <a:rPr lang="en-US" altLang="ja-JP" dirty="0">
                <a:latin typeface="Meiryo UI" panose="020B0604030504040204" pitchFamily="50" charset="-128"/>
                <a:ea typeface="Meiryo UI" panose="020B0604030504040204" pitchFamily="50" charset="-128"/>
              </a:rPr>
              <a:t>00</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00</a:t>
            </a:r>
            <a:r>
              <a:rPr lang="ja-JP" altLang="en-US" dirty="0">
                <a:latin typeface="Meiryo UI" panose="020B0604030504040204" pitchFamily="50" charset="-128"/>
                <a:ea typeface="Meiryo UI" panose="020B0604030504040204" pitchFamily="50" charset="-128"/>
              </a:rPr>
              <a:t>日　</a:t>
            </a:r>
            <a:r>
              <a:rPr lang="en-US" altLang="ja-JP" dirty="0">
                <a:latin typeface="Meiryo UI" panose="020B0604030504040204" pitchFamily="50" charset="-128"/>
                <a:ea typeface="Meiryo UI" panose="020B0604030504040204" pitchFamily="50" charset="-128"/>
              </a:rPr>
              <a:t>BNI PASSION</a:t>
            </a:r>
            <a:r>
              <a:rPr lang="ja-JP" altLang="en-US" dirty="0">
                <a:latin typeface="Meiryo UI" panose="020B0604030504040204" pitchFamily="50" charset="-128"/>
                <a:ea typeface="Meiryo UI" panose="020B0604030504040204" pitchFamily="50" charset="-128"/>
              </a:rPr>
              <a:t>チャプター　〇〇〇〇〇</a:t>
            </a:r>
          </a:p>
        </p:txBody>
      </p:sp>
    </p:spTree>
    <p:extLst>
      <p:ext uri="{BB962C8B-B14F-4D97-AF65-F5344CB8AC3E}">
        <p14:creationId xmlns:p14="http://schemas.microsoft.com/office/powerpoint/2010/main" val="2237462827"/>
      </p:ext>
    </p:extLst>
  </p:cSld>
  <p:clrMapOvr>
    <a:masterClrMapping/>
  </p:clrMapOvr>
  <mc:AlternateContent xmlns:mc="http://schemas.openxmlformats.org/markup-compatibility/2006" xmlns:p14="http://schemas.microsoft.com/office/powerpoint/2010/main">
    <mc:Choice Requires="p14">
      <p:transition spd="slow" p14:dur="45000"/>
    </mc:Choice>
    <mc:Fallback xmlns="">
      <p:transition spd="slow"/>
    </mc:Fallback>
  </mc:AlternateContent>
</p:sld>
</file>

<file path=ppt/theme/theme1.xml><?xml version="1.0" encoding="utf-8"?>
<a:theme xmlns:a="http://schemas.openxmlformats.org/drawingml/2006/main" name="3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I PPT Template" id="{A506243F-EDFE-42E5-B171-D81643DB863B}" vid="{EE114906-2E5D-4B27-8D3B-83F3043AB910}"/>
    </a:ext>
  </a:extLst>
</a:theme>
</file>

<file path=ppt/theme/theme10.xml><?xml version="1.0" encoding="utf-8"?>
<a:theme xmlns:a="http://schemas.openxmlformats.org/drawingml/2006/main" name="8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4" id="{121B3DB2-DC38-8B4E-89B3-668D4752655E}" vid="{1C83F4C4-F493-724F-B553-DC481C09007E}"/>
    </a:ext>
  </a:extLst>
</a:theme>
</file>

<file path=ppt/theme/theme11.xml><?xml version="1.0" encoding="utf-8"?>
<a:theme xmlns:a="http://schemas.openxmlformats.org/drawingml/2006/main" name="1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4" id="{121B3DB2-DC38-8B4E-89B3-668D4752655E}" vid="{2342FCFF-BBA5-5249-85B9-A5AD9BBD5073}"/>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Refresh - Communication Plan (002)" id="{7FB97CB9-66BB-4EEA-8AD9-24A50A0A1A75}" vid="{27874AC4-6B63-4035-B98F-35DD3BEB0DC7}"/>
    </a:ext>
  </a:extLst>
</a:theme>
</file>

<file path=ppt/theme/theme3.xml><?xml version="1.0" encoding="utf-8"?>
<a:theme xmlns:a="http://schemas.openxmlformats.org/drawingml/2006/main" name="1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I PPT Template" id="{A506243F-EDFE-42E5-B171-D81643DB863B}" vid="{EE114906-2E5D-4B27-8D3B-83F3043AB910}"/>
    </a:ext>
  </a:extLst>
</a:theme>
</file>

<file path=ppt/theme/theme4.xml><?xml version="1.0" encoding="utf-8"?>
<a:theme xmlns:a="http://schemas.openxmlformats.org/drawingml/2006/main" name="2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I PPT Template" id="{A506243F-EDFE-42E5-B171-D81643DB863B}" vid="{EE114906-2E5D-4B27-8D3B-83F3043AB910}"/>
    </a:ext>
  </a:extLst>
</a:theme>
</file>

<file path=ppt/theme/theme5.xml><?xml version="1.0" encoding="utf-8"?>
<a:theme xmlns:a="http://schemas.openxmlformats.org/drawingml/2006/main" name="4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I PPT Template" id="{A506243F-EDFE-42E5-B171-D81643DB863B}" vid="{EE114906-2E5D-4B27-8D3B-83F3043AB910}"/>
    </a:ext>
  </a:extLst>
</a:theme>
</file>

<file path=ppt/theme/theme6.xml><?xml version="1.0" encoding="utf-8"?>
<a:theme xmlns:a="http://schemas.openxmlformats.org/drawingml/2006/main" name="5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I PPT Template" id="{A506243F-EDFE-42E5-B171-D81643DB863B}" vid="{EE114906-2E5D-4B27-8D3B-83F3043AB910}"/>
    </a:ext>
  </a:extLst>
</a:theme>
</file>

<file path=ppt/theme/theme8.xml><?xml version="1.0" encoding="utf-8"?>
<a:theme xmlns:a="http://schemas.openxmlformats.org/drawingml/2006/main" name="9_Custom Design">
  <a:themeElements>
    <a:clrScheme name="BNI Colors">
      <a:dk1>
        <a:srgbClr val="000000"/>
      </a:dk1>
      <a:lt1>
        <a:srgbClr val="FFFFFF"/>
      </a:lt1>
      <a:dk2>
        <a:srgbClr val="CF2030"/>
      </a:dk2>
      <a:lt2>
        <a:srgbClr val="64666A"/>
      </a:lt2>
      <a:accent1>
        <a:srgbClr val="C8C8C8"/>
      </a:accent1>
      <a:accent2>
        <a:srgbClr val="F3F3F3"/>
      </a:accent2>
      <a:accent3>
        <a:srgbClr val="FFFFFF"/>
      </a:accent3>
      <a:accent4>
        <a:srgbClr val="FFFFFF"/>
      </a:accent4>
      <a:accent5>
        <a:srgbClr val="FFFFFF"/>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NI PPT Template" id="{A506243F-EDFE-42E5-B171-D81643DB863B}" vid="{EE114906-2E5D-4B27-8D3B-83F3043AB910}"/>
    </a:ext>
  </a:extLst>
</a:theme>
</file>

<file path=ppt/theme/theme9.xml><?xml version="1.0" encoding="utf-8"?>
<a:theme xmlns:a="http://schemas.openxmlformats.org/drawingml/2006/main" name="7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Refresh - Communication Plan (002)" id="{7FB97CB9-66BB-4EEA-8AD9-24A50A0A1A75}" vid="{27874AC4-6B63-4035-B98F-35DD3BEB0DC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3838B88EDD5BA4EA34D62BD9BF89155" ma:contentTypeVersion="2" ma:contentTypeDescription="Create a new document." ma:contentTypeScope="" ma:versionID="5447c96d5de80d68ed8cb116b2d4c636">
  <xsd:schema xmlns:xsd="http://www.w3.org/2001/XMLSchema" xmlns:xs="http://www.w3.org/2001/XMLSchema" xmlns:p="http://schemas.microsoft.com/office/2006/metadata/properties" xmlns:ns2="92743c74-7586-4a1c-a1fc-a2d7766bebf0" targetNamespace="http://schemas.microsoft.com/office/2006/metadata/properties" ma:root="true" ma:fieldsID="ecdbebd2d823b945f0840218b2e1dbec" ns2:_="">
    <xsd:import namespace="92743c74-7586-4a1c-a1fc-a2d7766bebf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743c74-7586-4a1c-a1fc-a2d7766beb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31BEF8-CF86-4CDB-8B41-A1D3B2B0B1A3}">
  <ds:schemaRefs>
    <ds:schemaRef ds:uri="http://schemas.microsoft.com/sharepoint/v3/contenttype/forms"/>
  </ds:schemaRefs>
</ds:datastoreItem>
</file>

<file path=customXml/itemProps2.xml><?xml version="1.0" encoding="utf-8"?>
<ds:datastoreItem xmlns:ds="http://schemas.openxmlformats.org/officeDocument/2006/customXml" ds:itemID="{2B1000D6-D651-41E5-9FEE-1436B8502F98}">
  <ds:schemaRefs>
    <ds:schemaRef ds:uri="http://schemas.microsoft.com/office/2006/metadata/contentType"/>
    <ds:schemaRef ds:uri="http://schemas.microsoft.com/office/2006/metadata/properties/metaAttributes"/>
    <ds:schemaRef ds:uri="http://www.w3.org/2000/xmlns/"/>
    <ds:schemaRef ds:uri="http://www.w3.org/2001/XMLSchema"/>
    <ds:schemaRef ds:uri="92743c74-7586-4a1c-a1fc-a2d7766bebf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9E368B-E51E-46B0-BB83-F5F46E440D99}">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72718</TotalTime>
  <Words>36</Words>
  <Application>Microsoft Office PowerPoint</Application>
  <PresentationFormat>ワイド画面</PresentationFormat>
  <Paragraphs>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11</vt:i4>
      </vt:variant>
      <vt:variant>
        <vt:lpstr>スライド タイトル</vt:lpstr>
      </vt:variant>
      <vt:variant>
        <vt:i4>1</vt:i4>
      </vt:variant>
    </vt:vector>
  </HeadingPairs>
  <TitlesOfParts>
    <vt:vector size="17" baseType="lpstr">
      <vt:lpstr>Meiryo UI</vt:lpstr>
      <vt:lpstr>Noto Sans Symbols</vt:lpstr>
      <vt:lpstr>Meiryo</vt:lpstr>
      <vt:lpstr>Arial</vt:lpstr>
      <vt:lpstr>Calibri</vt:lpstr>
      <vt:lpstr>3_Custom Design</vt:lpstr>
      <vt:lpstr>Custom Design</vt:lpstr>
      <vt:lpstr>1_Custom Design</vt:lpstr>
      <vt:lpstr>2_Custom Design</vt:lpstr>
      <vt:lpstr>4_Custom Design</vt:lpstr>
      <vt:lpstr>5_Custom Design</vt:lpstr>
      <vt:lpstr>6_Custom Design</vt:lpstr>
      <vt:lpstr>9_Custom Design</vt:lpstr>
      <vt:lpstr>7_Custom Design</vt:lpstr>
      <vt:lpstr>8_Custom Design</vt:lpstr>
      <vt:lpstr>11_Custom Design</vt:lpstr>
      <vt:lpstr>〇〇のことでお困りの方がいたら □□さんの△△をおすすめします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 Schuckmann</dc:creator>
  <cp:lastModifiedBy>Tac</cp:lastModifiedBy>
  <cp:revision>785</cp:revision>
  <dcterms:created xsi:type="dcterms:W3CDTF">2020-04-22T15:10:35Z</dcterms:created>
  <dcterms:modified xsi:type="dcterms:W3CDTF">2023-07-24T21:41:30Z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0x01010093838B88EDD5BA4EA34D62BD9BF89155</vt:lpwstr>
  </property>
</Properties>
</file>